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85" r:id="rId5"/>
    <p:sldId id="287" r:id="rId6"/>
    <p:sldId id="288" r:id="rId7"/>
    <p:sldId id="308" r:id="rId8"/>
    <p:sldId id="291" r:id="rId9"/>
    <p:sldId id="292" r:id="rId10"/>
    <p:sldId id="300" r:id="rId11"/>
    <p:sldId id="297" r:id="rId12"/>
    <p:sldId id="298" r:id="rId13"/>
    <p:sldId id="301" r:id="rId14"/>
    <p:sldId id="302" r:id="rId15"/>
    <p:sldId id="303" r:id="rId16"/>
    <p:sldId id="304" r:id="rId17"/>
    <p:sldId id="305" r:id="rId18"/>
    <p:sldId id="306" r:id="rId19"/>
    <p:sldId id="295" r:id="rId20"/>
    <p:sldId id="299" r:id="rId21"/>
    <p:sldId id="283" r:id="rId22"/>
    <p:sldId id="28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782068"/>
          </a:xfrm>
        </p:spPr>
        <p:txBody>
          <a:bodyPr/>
          <a:lstStyle/>
          <a:p>
            <a:pPr algn="ctr"/>
            <a:r>
              <a:rPr lang="ru-RU" sz="3600" dirty="0" smtClean="0"/>
              <a:t>Краткая презентация к рабочей программе по </a:t>
            </a:r>
            <a:br>
              <a:rPr lang="ru-RU" sz="3600" dirty="0" smtClean="0"/>
            </a:br>
            <a:r>
              <a:rPr lang="ru-RU" sz="3600" dirty="0" smtClean="0"/>
              <a:t>«физической культуре» </a:t>
            </a:r>
            <a:br>
              <a:rPr lang="ru-RU" sz="3600" dirty="0" smtClean="0"/>
            </a:br>
            <a:r>
              <a:rPr lang="ru-RU" sz="3600" dirty="0" smtClean="0"/>
              <a:t>старшей группы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2022-2023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Инструктор по ФК: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8141" y="193183"/>
            <a:ext cx="7766936" cy="101743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607" y="640882"/>
            <a:ext cx="8596668" cy="5707667"/>
          </a:xfrm>
        </p:spPr>
        <p:txBody>
          <a:bodyPr>
            <a:normAutofit fontScale="62500" lnSpcReduction="20000"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договариваться, учитывать интересы и чувства других, сопереживать неудачам и радоваться успехам других;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способен сотрудничать и выполнять как лидерские, так и исполнительские функции в совместной музыкальной деятельности;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обладает развитым воображением, которое реализуется в разных видах физкультурной деятельности, и прежде всего в спортивных играх;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владеет разными формами и видами игр, различает условную и реальную ситуации; 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умеет подчиняться разным правилам и социальным нормам, умеет распознавать различные ситуации и адекватно их оценивать;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 ребенка повышается способности к предварительному программированию как пространственных, так и временных параметров движений; после выполнения движений ребенок способен самостоятельно подключиться к анализу полученных результатов и установлению необходимых корректировок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у ребенка развита крупная и мелкая моторика; 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при соответствующих условиях может быстро достигать высокого результата в точности выполнения сложных движений;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проявляет ответственность за начатое дело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проявляет уважение к старшим и заботу о младших.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918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55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Задачи и содержание работы по  физическому развитию в </a:t>
            </a:r>
            <a:r>
              <a:rPr lang="ru-RU" sz="2700" b="1" dirty="0" smtClean="0">
                <a:solidFill>
                  <a:srgbClr val="C00000"/>
                </a:solidFill>
              </a:rPr>
              <a:t>старшей  </a:t>
            </a:r>
            <a:r>
              <a:rPr lang="ru-RU" sz="2700" b="1" dirty="0">
                <a:solidFill>
                  <a:srgbClr val="C00000"/>
                </a:solidFill>
              </a:rPr>
              <a:t>группе (от </a:t>
            </a:r>
            <a:r>
              <a:rPr lang="ru-RU" sz="2700" b="1" dirty="0" smtClean="0">
                <a:solidFill>
                  <a:srgbClr val="C00000"/>
                </a:solidFill>
              </a:rPr>
              <a:t>5-6)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50370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представлений о здоровом образе жизни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представления об особенностях функционирования и целостности человеческого организма. Акцентировать внимание детей на особенностях их организма и здоровья («Мне нельзя есть апельсины — у меня аллергия», «Мне нужно носить очки»).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представления о составляющих (важных компонентах) здорового образа жизни (правильное питание, движение, сон и солнце, воздух и вода — наши лучшие друзья) и факторах, разрушающих здоровье.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представления о зависимости здоровья человека от правильного питания; умения определять качество продуктов, основываясь на сенсорных ощущениях.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представления о роли гигиены и режима дня для здоровья человека.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представления о правилах ухода за больным (заботиться о нем, не шуметь, выполнять его просьбы и поручения). Воспитывать сочувствие к болеющим. Формировать умение характеризовать свое самочувствие.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детей с возможностями здорового человека.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детей потребность в здоровом образе жизни. Прививать интерес к физической культуре и спорту и желание заниматься физкультурой и спортом.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с доступными сведениями из истории олимпийского движения.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с основами техники безопасности и правилами поведения в спортивном зале и на спортивной площадке.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693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818" y="0"/>
            <a:ext cx="10177165" cy="65167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Задачи по физической культуре: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формировать правильную осанку; умение осознанно выполнять движения.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двигательные умения и навыки детей.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быстроту, силу, выносливость, гибкость.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умение легко ходить и бегать, энергично отталкиваясь от опоры.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бегать наперегонки, с преодолением препятствий.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лазать по гимнастической стенке, меняя темп.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прыгать в длину, в высоту с разбега, правильно разбегаться, отталкиваться и приземляться в зависимости от вида прыжка, прыгать на мягкое покрытие через длинную скакалку, сохранять равновесие при приземлении.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сочетать замах с броском при метании, подбрасывать и ловить мяч одной рукой, отбивать его правой и левой рукой на месте и вести при ходьбе.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ходить на лыжах скользящим шагом, подниматься на склон, спускаться с горы, кататься на двухколесном велосипеде, кататься на самокате, отталкиваясь одной ногой (правой и левой). Учить ориентироваться в пространстве.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элементам спортивных игр, играм с элементами соревнования, играм-эстафетам.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Приучать помогать взрослым готовить физкультурный инвентарь к занятиям физическими упражнениями, убирать его на место.</a:t>
            </a:r>
          </a:p>
          <a:p>
            <a:pPr lvl="0"/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интерес детей к различным видам спорта, сообщать им некоторые сведения о событиях спортивной жизни страны.</a:t>
            </a:r>
          </a:p>
          <a:p>
            <a:pPr marL="0" indent="0">
              <a:buNone/>
            </a:pP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99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Подвижные игры.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03681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учить детей самостоятельно организовывать знакомые подвижные игры, проявляя инициативу и творчество.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стремление участвовать в играх с элементами соревнования, играх-эстафетах. 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спортивным играм и упражнениям.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043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7242"/>
            <a:ext cx="8596668" cy="837127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Примерный перечень основных движений, спортивных игр и упражнений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9153" y="1014369"/>
            <a:ext cx="8896584" cy="584363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движения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Ходьба обычная, на носках (руки за голову), на пятках, на наружных сторонах стоп, с высоким подниманием колена (бедра), перекатом с пятки на носок, приставным шагом вправо и влево. Ходьба в колонне по одному, по двое, по трое, вдоль стен зала с поворотом, с выполнением различных заданий воспитателя.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в равновесии.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по узкой рейке гимнастической скамейки, веревке (диаметр 1,5–3 см), по наклонной доске прямо и боком,  на носках. Ходьба по гимнастической скамейке, с перешагиванием через набивные мячи, приседанием на середине, раскладыванием и собиранием предметов, прокатыванием перед собой мяча двумя руками, боком (приставным шагом), с мешочком песка на голове. Ходьба по наклонной доске вверх и вниз на носках, боком (приставным шагом). Кружение парами, держась за руки.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Бег.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Бег обычный, на носках, с высоким подниманием колена (бедра), мелким и широким шагом, в колонне по одному, по двое; змейкой, врассыпную, с препятствиями. Непрерывный бег в течение 1,5–2 минут в медленном темпе, бег в среднем темпе на 80–120 м (2–3 раза) в чередовании с ходьбой; челночный бег 3 раза по 10 м. Бег на скорость: 20 м примерно за 5–5,5 секунды (к концу года — 30 м за 7,5–8,5 секунды). Бег по наклонной доске вверх и вниз на носках, боком, приставным шагом. Кружение парами, держась за руки.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Ползание и лазанье.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Ползание на четвереньках змейкой между предметами в чередовании с ходьбой, бегом,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переползанием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препятствия; ползание на четвереньках (расстояние 3–4 м), толкая головой мяч; ползание по гимнастической скамейке, опираясь на предплечья и колени, на животе, подтягиваясь руками.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несколько предметов подряд,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обруч разными способами, лазанье по гимнастической стенке (высота 2,5 м) с изменением темпа,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одного пролета на другой,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между рейками.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012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850" y="215879"/>
            <a:ext cx="9329550" cy="6120527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Прыжки.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Прыжки на двух ногах на месте (по 30–40 прыжков 2–3 раза) в чередовании с ходьбой, разными способами (ноги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скрестно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ноги врозь, одна нога вперед — другая назад), продвигаясь вперед (на расстояние 3–4 м). Прыжки на одной ноге (правой и левой) на месте и продвигаясь вперед, в высоту с места прямо и боком через 5–6 предметов — поочередно через каждый (высота 15–20 см). Прыжки на мягкое покрытие высотой 20 см, прыжки с высоты 30 см в обозначенное место, прыжки в длину с места (не менее 80 см), в длину с разбега (примерно 100 см), в высоту с разбега (30–40 см). Прыжки через короткую скакалку, вращая ее вперед и назад, через длинную скакалку (неподвижную и качающуюся).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Бросание, ловля, метание.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Бросание мяча вверх, о землю и ловля его двумя руками (не менее 10 раз подряд); одной рукой (правой, левой не менее 4–6 раз); бросание мяча вверх и ловля его с хлопками. Перебрасывание мяча из одной руки в другую, друг другу из разных исходных положений и построений, различными способами (снизу, из-за головы, от груди, с отскоком от земли). Отбивание мяча о землю на месте с продвижением шагом вперед (на расстояние 5–6 м), прокатывание набивных мячей (вес 1 кг). Метание предметов на дальность (не менее 5–9 м), в горизонтальную и вертикальную цель (центр мишени на высоте 1 м) с расстояния 3–4 м.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 упражнения с переходами.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Построение в колонну по одному, в шеренгу, круг; перестроение в колонну по двое, по трое; равнение в затылок, в колонне, в шеренге. Размыкание в колонне — на вытянутые руки вперед, в шеренге — на вытянутые руки в стороны. Повороты направо, налево, кругом переступанием, прыжком.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Ритмическая гимнастика.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Красивое, грациозное выполнение знакомых физических упражнений под музыку. Согласование ритма движений с музыкальным сопровождением.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Общеразвивающие упражнения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кистей рук, развития и укрепления мышц плечевого пояса.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Разводить руки в стороны из положения руки перед грудью; поднимать руки вверх и разводить в стороны ладонями вверх из положения руки за голову. Поднимать руки со сцепленными в замок пальцами (кисти повернуты тыльной стороной внутрь) вперед-вверх; поднимать руки вверх назад попеременно, одновременно. Поднимать и опускать кисти; сжимать и разжимать пальцы.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144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96215"/>
            <a:ext cx="8596668" cy="61561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спины и гибкости позвоночника.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Поднимать руки вверх и опускать вниз, стоя у стены и касаясь ее затылком, плечами, спиной, ягодицами и пятками. Поочередно поднимать согнутые прямые ноги, прижавшись к гимнастической стенке и взявшись руками за рейку на уровне пояса. Поворачиваться, разводя руки в стороны, из положений руки перед грудью, руки за голову. Поочередно отводить ноги в стороны из упора, присев; двигать ногами, скрещивая их из исходного положения лежа на спине. Подтягивать голову и ноги к груди (группироваться).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брюшного пресса и ног.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Переступать на месте, не отрывая носки ног от пола. Приседать (с каждым разом все ниже), поднимая руки вперед, вверх, отводя их за спину. Поднимать прямые ноги вперед (махом); выполнять выпад вперед, в сторону (держа руки на поясе, совершая руками движения вперед, в сторону, вверх). Захватывать предметы пальцами ног, приподнимать и опускать их; перекладывать, передвигать их с места на место. Переступать приставным шагом в сторону на пятках, опираясь носками ног о палку (канат).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Статические упражнения.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Сохранять равновесие, стоя на гимнастической скамейке на носках, приседая на носках; сохранять равновесие после бега и прыжков (приседая на носках, руки в стороны), стоя на одной ноге, руки на поясе.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Спортивные упражнения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санках.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Катать друг друга на санках, кататься с горки по двое. Выполнять повороты при спуске.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на лыжах.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Ходить на лыжах скользящим шагом. Выполнять повороты на месте и в движении. Подниматься на горку лесенкой, спускаться с нее в низкой стойке. Проходить на лыжах в медленном темпе дистанцию 1–2 км.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Игры на лыжах.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«Кто первый повернется?», «Слалом», «Подними», «Догонялки».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велосипеде и самокате.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Самостоятельно кататься на двухколесном велосипеде по прямой, выполнять повороты налево и направо. Кататься на самокате, отталкиваясь правой и левой ногой.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782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940" y="473457"/>
            <a:ext cx="8596668" cy="56311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  <a:latin typeface="+mj-lt"/>
              </a:rPr>
              <a:t>Спортивные игры</a:t>
            </a:r>
            <a:endParaRPr lang="ru-RU" sz="2800" dirty="0">
              <a:solidFill>
                <a:srgbClr val="FF0000"/>
              </a:solidFill>
              <a:latin typeface="+mj-lt"/>
            </a:endParaRP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Городки.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Бросать биты сбоку, занимая правильное исходное положение. Знать 3–4 фигуры. Выбивать городки с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полукона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(2–3 м) и кона (5–6 м).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Элементы баскетбола.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Перебрасывать мяч друг другу двумя руками от груди, вести мяч правой, левой рукой. Бросок мяча в корзину после ведения с фиксацией остановки.  Бросок мяча в корзину одной рукой от плеча после ловли его.  Бросать мяч в корзину двумя руками от груди. Бросок мяча вниз и ловля его после отскока не менее 10 раз. Бросок мяча вверх и ловля его обеими руками не менее 10 раз. Бросок мяча как можно выше и ловля его после отскока от пола или на лету не менее 10 раз. Ходьба с подбрасыванием мяча и ловлей его двумя руками не менее 10 раз. Ходьба с отбиванием мяча и ловлей его двумя руками не менее 10 раз. Удары мяча об пол одной рукой и ловля его двумя руками не менее 10 раз.  Удары мяча об пол правой рукой и ловля левой и наоборот не менее 10 раз.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Бадминтон.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Отбивать волан ракеткой, направляя его в определенную сторону. Играть в паре с воспитателем.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Элементы футбола.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Прокатывать мяч правой и левой ногой в заданном направлении. Обводить мяч вокруг предметов; закатывать в лунки, ворота; передавать ногой друг другу в парах, отбивать о стенку несколько раз подряд. Ведение мяча вокруг предметов – «обводка». Остановка подошвой стопы катящегося и опускающегося мяча.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Элементы хоккея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(без коньков — на снегу, на площадке). Прокатывать шайбу клюшкой в заданном направлении, закатывать ее в ворота. Прокатывать шайбу друг другу в парах. Ведение шайбы, не отрывая от клюшки, по прямой. Ведение шайбы, не отрывая от клюшки по кругу. Ведение шайбы, не глядя на неё. Ведение шайбы с постепенным увеличением скорости передвижения.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78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607" y="138604"/>
            <a:ext cx="9084852" cy="708644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dirty="0">
                <a:solidFill>
                  <a:srgbClr val="FF0000"/>
                </a:solidFill>
              </a:rPr>
              <a:t>Подвижные игры</a:t>
            </a:r>
            <a:endParaRPr lang="ru-RU" sz="5100" dirty="0">
              <a:solidFill>
                <a:srgbClr val="FF0000"/>
              </a:solidFill>
            </a:endParaRP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бегом.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Ловишки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«Уголки», «Парный бег», «Мышеловка», «Мы веселые ребята», «Гуси-лебеди», «Сделай фигуру», «Караси и щука», «Перебежки», «Хитрая лиса», «Встречные перебежки», «Пустое место», «Затейники», «Бездомный заяц». 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прыжками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«Не оставайся на полу», «Кто лучше прыгнет?», «Удочка», «С кочки на кочку», «Кто сделает меньше прыжков?», «Классы». 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лазаньем и ползанием.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«Кто скорее доберется до флажка?», «Медведь и пчелы», «Пожарные на ученье». 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метанием.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«Охотники и зайцы», «Брось флажок», «Попади в обруч», «Сбей мяч», «Сбей кеглю», «Мяч водящему», «Школа мяча», «Серсо». Эстафеты. «Эстафета парами», «Пронеси мяч, не задев кеглю», «За брось мяч в кольцо», «Дорожка препятствий». </a:t>
            </a:r>
            <a:r>
              <a:rPr lang="ru-RU" sz="29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Сэлементами</a:t>
            </a:r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хоккея. 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«Гонка хоккеистов», «Мяч – печать», «Салочки с шайбой», «Шайба по кругу».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элементами баскетбола. 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«За мячом», «Поймай мяч», «Кого назвали, тот ловит мяч».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элементами соревнования.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«Кто скорее пролезет через обруч к флажку?», «Кто быстрее?», «Кто выше?». 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Народные игры.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«Гори, гори ясно!» и др.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Игры-эстафеты с использованием физкультурного инвентаря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Эстафеты с использованием кубиков «Бег спиной вперед», «В середину круга за кубиком», «На одной ножке», «По дорожке», «Поменяй кубики местами», «Поменяй расположение кубиков», « Только боком», «Через препятствие». Эстафеты с использованием мячей «На головой, за спиной, под ногой и под другой», «Передай под ногой», «Прокати вокруг себя», «Поймал, садись», «Гонка мяча по улице». Эстафеты с использованием обручей «Бег из обруча в обруч», «Боковой галоп парами», «Вдвоем в обруче», «Вокруг команды», «Восьмерка», «Впрыгни, подними и передай», «Два обруча», «Змейка», «Ловкий я, ловкие руки у меня», «Ноги вместе – ноги врозь», «От последнего к первому», « Прыжок с поворотом». Эстафеты с использованием гимнастических палок «Бегом вокруг палки», «Из рук в руки», «Палка на лопатках», «Пять раз – правой, пять раз – левой». Эстафеты с использованием скакалок «Вращение скакалки», «Вправо–влево», «Сложи–разложи». Эстафеты с использованием разных предметов «Быстро все передавай, но при этом не теряй», «Вокруг обруча с мячом», «Не урони обруч», «Самый большой», «Через </a:t>
            </a:r>
            <a:r>
              <a:rPr lang="ru-RU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воротики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«Тук-тук. Кто в домике живет?», «</a:t>
            </a:r>
            <a:r>
              <a:rPr lang="ru-RU" sz="2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Тянитолкай</a:t>
            </a:r>
            <a:r>
              <a:rPr lang="ru-RU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 Эй, прокачу</a:t>
            </a:r>
            <a:r>
              <a:rPr lang="ru-RU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!»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32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424" y="291695"/>
            <a:ext cx="8596668" cy="74268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Особенности взаимодействия педагогического коллектива с семьями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614"/>
            <a:ext cx="9020458" cy="4884155"/>
          </a:xfrm>
        </p:spPr>
        <p:txBody>
          <a:bodyPr>
            <a:normAutofit/>
          </a:bodyPr>
          <a:lstStyle/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отношения педагогов и родителей к различным вопросам воспитания, обучения, развития детей, условий организации разнообразной деятельности в организации и семье;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педагогов и родителей с лучшим опытом воспитания детей в дошкольной образовательной организации и семье, а также с трудностями, возникающими в семейном и общественном воспитании дошкольников;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разнообразного по содержанию и формам сотрудничества, способствующего развитию конструктивного взаимодействия педагогов и родителей с детьми;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семьи воспитанников к участию в совместных мероприятиях различного уровня;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родителей за внимательное отношение к разнообразным стремлениям и потребностям ребенка и создание необходимых условий для их удовлетворения в семьей.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70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5" y="640882"/>
            <a:ext cx="8596668" cy="3880773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«ОТ РОЖДЕНИЯ ДО ШКОЛЫ» / Под ред. Н. Е.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Вераксы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Т. С. Комаровой, М. А. Васильевой, образовательной программы ДОУ –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Рабочая программа ориентирована на использование учебно-методического комплекта: Л.И.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Пензулаева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«Физическая культура в детском саду: Средняя группа. –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М.:Мозаика-Синтез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2014».</a:t>
            </a:r>
          </a:p>
          <a:p>
            <a:pPr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Часть программы, формируемой участниками образовательных отношений реализуется с учётом парциальной программы физического развития детей дошкольного возраста «Малыши крепыши» (О.В.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9955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Обеспечение методическими материалами и средствами обучения и воспитания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1.Аверина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И.Е. – Физкультурные минутки и динамические паузы в дошкольных образовательных учреждениях: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пособие / И.Е. Аверина. – 3-е изд. – М.: Айрис-пресс, 2007. – 144 с.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О.В., В.В. Бойко Физическое развитие детей 3-7 лет «Малыши-крепыши», 2016-135с.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Пензулаева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Л.И. Физическая культура в детском саду.   Младшая группа 20014 – 112с.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4.Э.Я.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Степаненкова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Сборник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подвижных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игр. Для занятий с детьми 2-7 лет. – 2-е изд.,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 доп.  – М.:МОЗАИКА – СИНТЕЗ, 2021. – 168 с.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36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72" y="215011"/>
            <a:ext cx="10630317" cy="595766"/>
          </a:xfrm>
        </p:spPr>
        <p:txBody>
          <a:bodyPr>
            <a:normAutofit fontScale="90000"/>
          </a:bodyPr>
          <a:lstStyle/>
          <a:p>
            <a:pPr lvl="0" indent="354013" defTabSz="914400" eaLnBrk="0" fontAlgn="base" hangingPunct="0">
              <a:spcAft>
                <a:spcPct val="0"/>
              </a:spcAft>
              <a:tabLst>
                <a:tab pos="-114300" algn="l"/>
              </a:tabLst>
            </a:pPr>
            <a:r>
              <a:rPr lang="ru-RU" sz="2700" dirty="0" smtClean="0">
                <a:solidFill>
                  <a:srgbClr val="FF0000"/>
                </a:solidFill>
              </a:rPr>
              <a:t>                     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Материально техническое </a:t>
            </a:r>
            <a:r>
              <a:rPr lang="ru-RU" sz="27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обеспечение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программы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altLang="ru-RU" sz="27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Физическое </a:t>
            </a:r>
            <a:r>
              <a:rPr lang="ru-RU" altLang="ru-RU" sz="27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развитие.</a:t>
            </a:r>
            <a:r>
              <a:rPr lang="ru-RU" altLang="ru-RU" sz="2700" dirty="0">
                <a:solidFill>
                  <a:srgbClr val="FF0000"/>
                </a:solidFill>
                <a:latin typeface="Arial" panose="020B0604020202020204" pitchFamily="34" charset="0"/>
              </a:rPr>
              <a:t/>
            </a:r>
            <a:br>
              <a:rPr lang="ru-RU" altLang="ru-RU" sz="27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ru-RU" altLang="ru-RU" sz="2700" dirty="0" smtClean="0">
                <a:solidFill>
                  <a:srgbClr val="FF00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7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Центр:  </a:t>
            </a:r>
            <a:r>
              <a:rPr lang="ru-RU" alt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«Крепыши».</a:t>
            </a:r>
            <a: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116579"/>
              </p:ext>
            </p:extLst>
          </p:nvPr>
        </p:nvGraphicFramePr>
        <p:xfrm>
          <a:off x="471273" y="1634491"/>
          <a:ext cx="4590297" cy="5174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0237">
                  <a:extLst>
                    <a:ext uri="{9D8B030D-6E8A-4147-A177-3AD203B41FA5}">
                      <a16:colId xmlns:a16="http://schemas.microsoft.com/office/drawing/2014/main" val="3473430531"/>
                    </a:ext>
                  </a:extLst>
                </a:gridCol>
                <a:gridCol w="1580060">
                  <a:extLst>
                    <a:ext uri="{9D8B030D-6E8A-4147-A177-3AD203B41FA5}">
                      <a16:colId xmlns:a16="http://schemas.microsoft.com/office/drawing/2014/main" val="4026221387"/>
                    </a:ext>
                  </a:extLst>
                </a:gridCol>
              </a:tblGrid>
              <a:tr h="5174651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Мячи резиновые: большие, средние, маленькие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Мячи надувные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Гимнастические палки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Скакалки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Кегли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Обручи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Цветные флажки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Цветные  ленты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Гантели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Мешочки с песком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Коврики гимнастические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Городки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Клюшки, шайба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Бадминтон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Мягкие модули  (кубики и т.д.)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11/11/13шт.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37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(пара)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11шт.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722329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593063"/>
              </p:ext>
            </p:extLst>
          </p:nvPr>
        </p:nvGraphicFramePr>
        <p:xfrm>
          <a:off x="5490424" y="1634491"/>
          <a:ext cx="6003054" cy="5174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6698">
                  <a:extLst>
                    <a:ext uri="{9D8B030D-6E8A-4147-A177-3AD203B41FA5}">
                      <a16:colId xmlns:a16="http://schemas.microsoft.com/office/drawing/2014/main" val="663630038"/>
                    </a:ext>
                  </a:extLst>
                </a:gridCol>
                <a:gridCol w="2066356">
                  <a:extLst>
                    <a:ext uri="{9D8B030D-6E8A-4147-A177-3AD203B41FA5}">
                      <a16:colId xmlns:a16="http://schemas.microsoft.com/office/drawing/2014/main" val="656199288"/>
                    </a:ext>
                  </a:extLst>
                </a:gridCol>
              </a:tblGrid>
              <a:tr h="5174650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Гимнастический мат, гимнастические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Гимнастические скамейки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Стенка гимнастическая  (деревянная)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Конус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Дуга для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</a:rPr>
                        <a:t>подлезания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Санки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Велосипед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Канат, Шнуры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Самокаты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Лыжи, лыжные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Теннисные ракетки, мяч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Сетка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Кольцо баскетбольное Щит для метания,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Набивные 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Баскетбольные мячи, Волейбольные мячи,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Футбольные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Стойки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Газовые кольца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Рукава для эстафеты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Напольное бревно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1/2 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11(пар)/11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11/12/5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extLst>
                  <a:ext uri="{0D108BD9-81ED-4DB2-BD59-A6C34878D82A}">
                    <a16:rowId xmlns:a16="http://schemas.microsoft.com/office/drawing/2014/main" val="1768120679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726882" y="1037968"/>
            <a:ext cx="2332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Спортивный зал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4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760079" y="1363019"/>
            <a:ext cx="8596668" cy="388077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824" y="609600"/>
            <a:ext cx="8192177" cy="5765442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C00000"/>
                </a:solidFill>
              </a:rPr>
              <a:t> </a:t>
            </a:r>
            <a:r>
              <a:rPr 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физической культуре составлена в соответствии с нормативно-правовыми документами, регламентирующими деятельность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ДОУ: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-Федеральный закон от 29 декабря 2012 г. N 273-ФЗ "Об образовании в Российской Федерации";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организаций».</a:t>
            </a:r>
            <a:r>
              <a:rPr lang="ru-RU" sz="1800" dirty="0"/>
              <a:t>                         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Цель программы: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089" y="1104521"/>
            <a:ext cx="8596668" cy="388077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/>
              <a:t> 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3773" y="1104521"/>
            <a:ext cx="836022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целостной системы с активным взаимодействием всех участников педагогического процесса, обеспечивающей оптимальные условия для перехода на новый, более высокий уровень работы   по   физическому развитию   детей, формированию у них физических способностей и качеств с учетом их психофизического развития, индивидуальных возможностей и склонностей, обеспечивающей охрану и укрепление здоровья, формирование основ   здорового образа жизни.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программы первостепенное значение имеет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следующих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 физических качеств — скоростных, силовых, гибкости, выносливости, координации;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и обогащение двигательного опыта детей — овладение основными двигательными режимами (бег, ходьба, прыжки, метание, лазанье);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 потребности в двигательной активности и физическом совершенствовании;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здорового, жизнерадостного, жизнестойкого, физически совершенного, гармонически и творчески развитого ребенка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ценностей здорового образа жизни.</a:t>
            </a:r>
          </a:p>
        </p:txBody>
      </p:sp>
    </p:spTree>
    <p:extLst>
      <p:ext uri="{BB962C8B-B14F-4D97-AF65-F5344CB8AC3E}">
        <p14:creationId xmlns:p14="http://schemas.microsoft.com/office/powerpoint/2010/main" val="39948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790" y="583842"/>
            <a:ext cx="8596668" cy="51086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парциальной программы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«Малыши крепыши»  (О.В. </a:t>
            </a:r>
            <a:r>
              <a:rPr lang="ru-RU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002" y="1711233"/>
            <a:ext cx="8596668" cy="4264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ребёнка, формирование привычки к здоровому образу жизни, развитие его физических качеств и совершенствование двигательных навыков.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детьми опыта в двигательной деятельности (выполнение упражнений, нацеленных на развитие координации гибкости);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начальных представлении о некоторых видах спорта, овладение подвижными играми с правилами;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целенаправленности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ценностей ЗОЖ;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условий для укрепления и охраны здоровья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детей к физической культуре.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26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к формированию программы: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6525"/>
            <a:ext cx="8596668" cy="471483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развивающего образования, целью которого является развитие ребенка;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научной обоснованности и практической применимости (соответствует основным положениям возрастной психологии и дошкольной педагогики);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 интеграции образовательных областей в соответствии с возрастными возможностями и особенностями воспитанников;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комплексно-тематический принцип построения образовательного процесса;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культуросообразности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Учитывает национальные ценности и традиции в образовании;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соответствует критериям полноты, необходимости и достаточности (позволяет решать поставленные цели и задачи на необходимом и достаточном материале, максимально приближаясь к разумному «минимуму»);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единство воспитательных, обучающих и развивающих целей и задач процесса образования детей дошкольного возраста, в ходе реализации которых формируются такие знания, умения и навыки, которые имеют непосредственное отношение к развитию дошкольников.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20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056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программы, формируемой участниками образовательных отношений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259873"/>
            <a:ext cx="9577009" cy="424542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психологической комфортности: взаимоотношения между детьми и взрослыми строятся на основе доброжелательности, поддержки и взаимопомощи;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деятельности: основной акцент делается на организацию самостоятельных детских открытий в процессе разнообразных видов деятельности и активности детей (в первую очередь – двигательной, а также игровой, коммуникативной; педагог выступает прежде всего как организатор образовательной деятельности;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целостности: стратегия и тактика образовательной деятельности с детьми опирается на представление о целостной жизнедеятельности ребенка (у ребенка формируется целостное представление о мире, себе самом, своих физических возможностях, ценностях здорового образа жизни);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минимакса: создаются условия для продвижения каждого ребенка по индивидуальной траектории физического развития и саморазвития – в своем темпе, на уровне своего возможного максимума;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творчества: образовательная деятельность ориентирована на развитие творческих способностей каждого ребенка, приобретение им собственного опыта двигательной деятельности и активности;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вариативности: детям предоставляются возможности выбора видов двигательной активности, участников совместной деятельности, материалов и атрибутов, способа действия и др.;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непрерывности: обеспечивается преемственность в содержании, технологиях и методах между дошкольными и начальным общим образованием, определяется дальняя перспектива физического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97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176" y="272715"/>
            <a:ext cx="8596668" cy="897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Возрастные и индивидуальные особенности детей </a:t>
            </a:r>
            <a:r>
              <a:rPr lang="ru-RU" sz="2700" b="1" dirty="0" smtClean="0">
                <a:solidFill>
                  <a:srgbClr val="C00000"/>
                </a:solidFill>
              </a:rPr>
              <a:t>старшей </a:t>
            </a:r>
            <a:r>
              <a:rPr lang="ru-RU" sz="2700" b="1" dirty="0">
                <a:solidFill>
                  <a:srgbClr val="C00000"/>
                </a:solidFill>
              </a:rPr>
              <a:t>группы.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144" y="1194007"/>
            <a:ext cx="9278035" cy="51644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Двигательная деятельность ребёнка становится всё более многообразной. Дети уже достаточно хорошо владеют основными движениями, им знакомы различные гимнастические упражнения, подвижные игры; начинается освоение разнообразных способов выполнения спортивных упражнений многих видов. Возрастают проявления самостоятельности, возникают творческие поиски новых способов действий, их комбинаций и вариантов. Начинают создаваться небольшие группки по интересу к тому или иному виду упражнений. На 6-м году жизни ребёнка его движения становятся всё более осознанными и носят преднамеренный характер. Развивается способность понимать задачу, поставленную воспитателем, самостоятельно выполнять указания педагога. Дети обращают внимание на особенности разучиваемых упражнений, пытаются выяснить, почему следует проделывать их так, а не иначе. Во время объяснения у ребёнка возникает мысленное представление о движении, его направлении, последовательности составных частей. Дети постепенно овладевают умением планировать свои практические и игровые действия, стремятся к их результативности. Оценка ребёнком движений, как своих, так и товарищей, приобретает более развёрнутый и обоснованный характер, что обусловливает большую её объективность. Стремясь к правильной оценке, дети начинают понимать связь между способом движения и полученным результатом. Дети начинают упражняться в движениях по своей инициативе, многократно повторять их без напоминаний, пытаясь освоить то, что не получается. При этом они довольно настойчиво преодолевают трудности. Растёт уровень физической подготовленности дошкольников, создаются прочные психологические и физиологические основания для повышения их работоспособности путём целенаправленного развития двигательных качеств. В результате регулярных занятий физической культурой, организованных воспитателем и самостоятельных, а также благодаря двигательной активности детей в повседневной жизни и играх повышается уровень развития их физических сил и возможностей, двигательных качеств и работоспособности. Для старших дошкольников характерно стремление к совершенствованию в двигательной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27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8495"/>
            <a:ext cx="8596668" cy="433589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программы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396" y="691562"/>
            <a:ext cx="10454283" cy="5821250"/>
          </a:xfrm>
        </p:spPr>
        <p:txBody>
          <a:bodyPr>
            <a:normAutofit/>
          </a:bodyPr>
          <a:lstStyle/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и укрепление физического и психического здоровья детей;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культурно-гигиенических навыков;</a:t>
            </a:r>
          </a:p>
          <a:p>
            <a:pPr lvl="0"/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начальных представлений о здоровом образе жизни;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физических качеств (скоростных, силовых, гибкости, выносливости и координации);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и обогащение двигательного опыта детей (овладение      основными движениями);</a:t>
            </a:r>
          </a:p>
          <a:p>
            <a:pPr lvl="0"/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воспитанников потребности в двигательной      активности и физическом совершенствовании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Обязательной </a:t>
            </a:r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дошкольного детства (гибкость, пластичность развития ребенка, высокий разброс вариантов его развития, его непосредственность и непроизвольность) не позволяет требовать от ребенка дошкольного возраста достижения конкретных образовательных результатов и обусловливает необходимость определения результатов освоения образовательной программы в виде целевых ориентиров: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овладевает основными культурными средствами, способами деятельности, проявляет инициативу и самостоятельность в разных видах деятельности;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3737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</TotalTime>
  <Words>4386</Words>
  <Application>Microsoft Office PowerPoint</Application>
  <PresentationFormat>Широкоэкранный</PresentationFormat>
  <Paragraphs>210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Аспект</vt:lpstr>
      <vt:lpstr>Краткая презентация к рабочей программе по  «физической культуре»  старшей группы 2022-2023                                    Инструктор по ФК:                                                Бердюгина О.М.</vt:lpstr>
      <vt:lpstr>Презентация PowerPoint</vt:lpstr>
      <vt:lpstr> Рабочая программа по физической культуре составлена в соответствии с нормативно-правовыми документами, регламентирующими деятельность ДОУ: 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-Федеральный закон от 29 декабря 2012 г. N 273-ФЗ "Об образовании в Российской Федерации"; 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организаций».                          </vt:lpstr>
      <vt:lpstr>Цель программы:</vt:lpstr>
      <vt:lpstr>Задачи парциальной программы «Малыши крепыши»  (О.В. Бережнова, В.В. Бойко)» </vt:lpstr>
      <vt:lpstr>Принципы к формированию программы: </vt:lpstr>
      <vt:lpstr>Части программы, формируемой участниками образовательных отношений Принципы:</vt:lpstr>
      <vt:lpstr>Возрастные и индивидуальные особенности детей старшей группы.  </vt:lpstr>
      <vt:lpstr>Планируемые результаты освоения программы </vt:lpstr>
      <vt:lpstr>Презентация PowerPoint</vt:lpstr>
      <vt:lpstr>Задачи и содержание работы по  физическому развитию в старшей  группе (от 5-6) </vt:lpstr>
      <vt:lpstr>Презентация PowerPoint</vt:lpstr>
      <vt:lpstr>Подвижные игры.</vt:lpstr>
      <vt:lpstr>Примерный перечень основных движений, спортивных игр и упражнений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взаимодействия педагогического коллектива с семьями воспитанников </vt:lpstr>
      <vt:lpstr>Обеспечение методическими материалами и средствами обучения и воспитания </vt:lpstr>
      <vt:lpstr>                      Материально техническое обеспечение программы Физическое развитие.     Центр:  «Крепыши».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42</cp:revision>
  <dcterms:created xsi:type="dcterms:W3CDTF">2021-05-23T10:30:15Z</dcterms:created>
  <dcterms:modified xsi:type="dcterms:W3CDTF">2022-10-19T09:46:48Z</dcterms:modified>
</cp:coreProperties>
</file>