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E4703-95F8-4EFF-8DD2-A53C322B8EBD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F299B83-EC67-4F7D-9319-B3E296D071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E4703-95F8-4EFF-8DD2-A53C322B8EBD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9B83-EC67-4F7D-9319-B3E296D071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E4703-95F8-4EFF-8DD2-A53C322B8EBD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9B83-EC67-4F7D-9319-B3E296D071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E4703-95F8-4EFF-8DD2-A53C322B8EBD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F299B83-EC67-4F7D-9319-B3E296D071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E4703-95F8-4EFF-8DD2-A53C322B8EBD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9B83-EC67-4F7D-9319-B3E296D071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E4703-95F8-4EFF-8DD2-A53C322B8EBD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9B83-EC67-4F7D-9319-B3E296D071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E4703-95F8-4EFF-8DD2-A53C322B8EBD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F299B83-EC67-4F7D-9319-B3E296D071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E4703-95F8-4EFF-8DD2-A53C322B8EBD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9B83-EC67-4F7D-9319-B3E296D071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E4703-95F8-4EFF-8DD2-A53C322B8EBD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9B83-EC67-4F7D-9319-B3E296D071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E4703-95F8-4EFF-8DD2-A53C322B8EBD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9B83-EC67-4F7D-9319-B3E296D071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E4703-95F8-4EFF-8DD2-A53C322B8EBD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9B83-EC67-4F7D-9319-B3E296D071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96E4703-95F8-4EFF-8DD2-A53C322B8EBD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F299B83-EC67-4F7D-9319-B3E296D071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7.emf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19014" y="1457044"/>
            <a:ext cx="4248472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  </a:t>
            </a:r>
            <a:r>
              <a:rPr lang="ru-RU" sz="4400" dirty="0" smtClean="0"/>
              <a:t>   </a:t>
            </a:r>
            <a:br>
              <a:rPr lang="ru-RU" sz="4400" dirty="0" smtClean="0"/>
            </a:br>
            <a:r>
              <a:rPr lang="ru-RU" sz="4400" dirty="0" smtClean="0"/>
              <a:t> Федорова </a:t>
            </a:r>
            <a:br>
              <a:rPr lang="ru-RU" sz="4400" dirty="0" smtClean="0"/>
            </a:br>
            <a:r>
              <a:rPr lang="ru-RU" sz="4400" dirty="0" smtClean="0"/>
              <a:t>Диана</a:t>
            </a:r>
            <a:br>
              <a:rPr lang="ru-RU" sz="4400" dirty="0" smtClean="0"/>
            </a:br>
            <a:r>
              <a:rPr lang="ru-RU" sz="4400" dirty="0" smtClean="0"/>
              <a:t> </a:t>
            </a:r>
            <a:r>
              <a:rPr lang="ru-RU" sz="4400" dirty="0" smtClean="0"/>
              <a:t>Николаевна 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84168" y="3886200"/>
            <a:ext cx="2755032" cy="9144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9 класс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18434" name="Picture 2" descr="C:\Users\1\Desktop\IMG-20231004-WA0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4677397" cy="467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2566033" cy="361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6429388" y="142852"/>
          <a:ext cx="2498182" cy="3500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Acrobat Document" r:id="rId4" imgW="5581616" imgH="7819902" progId="AcroExch.Document.11">
                  <p:embed/>
                </p:oleObj>
              </mc:Choice>
              <mc:Fallback>
                <p:oleObj name="Acrobat Document" r:id="rId4" imgW="5581616" imgH="7819902" progId="AcroExch.Document.11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8" y="142852"/>
                        <a:ext cx="2498182" cy="3500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2714612" y="2928934"/>
          <a:ext cx="3886201" cy="3748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Acrobat Document" r:id="rId6" imgW="7343522" imgH="5333949" progId="AcroExch.Document.11">
                  <p:embed/>
                </p:oleObj>
              </mc:Choice>
              <mc:Fallback>
                <p:oleObj name="Acrobat Document" r:id="rId6" imgW="7343522" imgH="5333949" progId="AcroExch.Document.11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12" y="2928934"/>
                        <a:ext cx="3886201" cy="37489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3500439"/>
            <a:ext cx="6072198" cy="335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0"/>
          <a:ext cx="292893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Acrobat Document" r:id="rId4" imgW="5705424" imgH="7915006" progId="AcroExch.Document.11">
                  <p:embed/>
                </p:oleObj>
              </mc:Choice>
              <mc:Fallback>
                <p:oleObj name="Acrobat Document" r:id="rId4" imgW="5705424" imgH="7915006" progId="AcroExch.Document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928937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6261100" y="0"/>
          <a:ext cx="28829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Acrobat Document" r:id="rId6" imgW="5600498" imgH="7896093" progId="AcroExch.Document.11">
                  <p:embed/>
                </p:oleObj>
              </mc:Choice>
              <mc:Fallback>
                <p:oleObj name="Acrobat Document" r:id="rId6" imgW="5600498" imgH="7896093" progId="AcroExch.Document.11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1100" y="0"/>
                        <a:ext cx="28829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5929322" y="142852"/>
          <a:ext cx="2887663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9" name="Acrobat Document" r:id="rId3" imgW="5610208" imgH="7896093" progId="AcroExch.Document.11">
                  <p:embed/>
                </p:oleObj>
              </mc:Choice>
              <mc:Fallback>
                <p:oleObj name="Acrobat Document" r:id="rId3" imgW="5610208" imgH="7896093" progId="AcroExch.Document.11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9322" y="142852"/>
                        <a:ext cx="2887663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8" name="Object 4"/>
          <p:cNvGraphicFramePr>
            <a:graphicFrameLocks noChangeAspect="1"/>
          </p:cNvGraphicFramePr>
          <p:nvPr/>
        </p:nvGraphicFramePr>
        <p:xfrm>
          <a:off x="285720" y="214290"/>
          <a:ext cx="284162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0" name="Acrobat Document" r:id="rId5" imgW="5295698" imgH="7572144" progId="AcroExch.Document.11">
                  <p:embed/>
                </p:oleObj>
              </mc:Choice>
              <mc:Fallback>
                <p:oleObj name="Acrobat Document" r:id="rId5" imgW="5295698" imgH="7572144" progId="AcroExch.Document.11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20" y="214290"/>
                        <a:ext cx="284162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5984" y="4029055"/>
            <a:ext cx="4714907" cy="282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1" name="Object 3"/>
          <p:cNvGraphicFramePr>
            <a:graphicFrameLocks noChangeAspect="1"/>
          </p:cNvGraphicFramePr>
          <p:nvPr/>
        </p:nvGraphicFramePr>
        <p:xfrm>
          <a:off x="142844" y="214290"/>
          <a:ext cx="29146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3" name="Acrobat Document" r:id="rId3" imgW="5629090" imgH="7848541" progId="AcroExch.Document.11">
                  <p:embed/>
                </p:oleObj>
              </mc:Choice>
              <mc:Fallback>
                <p:oleObj name="Acrobat Document" r:id="rId3" imgW="5629090" imgH="7848541" progId="AcroExch.Document.11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44" y="214290"/>
                        <a:ext cx="291465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6286512" y="214290"/>
          <a:ext cx="26352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4" name="Acrobat Document" r:id="rId5" imgW="4762433" imgH="7343569" progId="AcroExch.Document.11">
                  <p:embed/>
                </p:oleObj>
              </mc:Choice>
              <mc:Fallback>
                <p:oleObj name="Acrobat Document" r:id="rId5" imgW="4762433" imgH="7343569" progId="AcroExch.Document.11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12" y="214290"/>
                        <a:ext cx="263525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2143116"/>
            <a:ext cx="3143272" cy="4340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2844350" cy="3952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285728"/>
            <a:ext cx="2974851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2571744"/>
            <a:ext cx="2986552" cy="4173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3" y="214290"/>
            <a:ext cx="3093750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6054" y="142852"/>
            <a:ext cx="3216509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70</TotalTime>
  <Words>3</Words>
  <Application>Microsoft Office PowerPoint</Application>
  <PresentationFormat>Экран (4:3)</PresentationFormat>
  <Paragraphs>2</Paragraphs>
  <Slides>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9" baseType="lpstr">
      <vt:lpstr>Трек</vt:lpstr>
      <vt:lpstr>Acrobat Document</vt:lpstr>
      <vt:lpstr>         Федорова  Диана  Николаевна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Федорова Диана Николаевна</dc:title>
  <dc:creator>Admin</dc:creator>
  <cp:lastModifiedBy>1</cp:lastModifiedBy>
  <cp:revision>8</cp:revision>
  <dcterms:created xsi:type="dcterms:W3CDTF">2023-10-04T09:51:07Z</dcterms:created>
  <dcterms:modified xsi:type="dcterms:W3CDTF">2023-10-04T11:38:10Z</dcterms:modified>
</cp:coreProperties>
</file>