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5" r:id="rId3"/>
    <p:sldId id="270" r:id="rId4"/>
    <p:sldId id="262" r:id="rId5"/>
    <p:sldId id="263" r:id="rId6"/>
    <p:sldId id="264" r:id="rId7"/>
    <p:sldId id="266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50" autoAdjust="0"/>
  </p:normalViewPr>
  <p:slideViewPr>
    <p:cSldViewPr>
      <p:cViewPr varScale="1">
        <p:scale>
          <a:sx n="66" d="100"/>
          <a:sy n="66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936B-BC3C-4AB1-8DB9-B95AE021530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425-96EE-47D4-8E1C-5A09DE3C6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425-96EE-47D4-8E1C-5A09DE3C69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3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ХОККЕЙНАЯ КОМАНДА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15149" r="33097" b="40797"/>
          <a:stretch/>
        </p:blipFill>
        <p:spPr bwMode="auto">
          <a:xfrm rot="16200000" flipV="1">
            <a:off x="1943708" y="224644"/>
            <a:ext cx="5328592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2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корт более современный, чем два первых, это лучший сельский корт в городском округе.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год. Первый состав команды «Рассвет»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t="28879" r="14166" b="15678"/>
          <a:stretch/>
        </p:blipFill>
        <p:spPr>
          <a:xfrm>
            <a:off x="683568" y="1622828"/>
            <a:ext cx="7776864" cy="52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Георгиевич был инициатором создания и первым тренером хоккейной команды в нашем селе.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Птицын Сергей  Георгиевич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11546" r="31895" b="54126"/>
          <a:stretch/>
        </p:blipFill>
        <p:spPr>
          <a:xfrm>
            <a:off x="4427984" y="1319514"/>
            <a:ext cx="4392488" cy="5493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628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16574" r="22019" b="24037"/>
          <a:stretch/>
        </p:blipFill>
        <p:spPr>
          <a:xfrm>
            <a:off x="251520" y="1700808"/>
            <a:ext cx="3672408" cy="47571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Птицыны: Сергей Георгиевич и Данила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21423" r="16552" b="38244"/>
          <a:stretch/>
        </p:blipFill>
        <p:spPr>
          <a:xfrm rot="5400000">
            <a:off x="4315509" y="2040194"/>
            <a:ext cx="4464496" cy="39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4267" r="25517" b="22079"/>
          <a:stretch/>
        </p:blipFill>
        <p:spPr>
          <a:xfrm rot="5400000">
            <a:off x="2288877" y="239513"/>
            <a:ext cx="4710258" cy="80648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команде играли местные мальчишки – учащиеся 5.6,7 классов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Чернокоровской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играют в команде и сейчас.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9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t="24251" r="27376" b="25282"/>
          <a:stretch/>
        </p:blipFill>
        <p:spPr>
          <a:xfrm rot="5400000">
            <a:off x="2101415" y="210954"/>
            <a:ext cx="4869162" cy="81369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2008 год. Год </a:t>
            </a:r>
            <a:r>
              <a:rPr lang="ru-RU" sz="3200" dirty="0" smtClean="0"/>
              <a:t>возрождения </a:t>
            </a:r>
            <a:r>
              <a:rPr lang="ru-RU" sz="3200" dirty="0"/>
              <a:t>хоккейной команды «Рассвет</a:t>
            </a:r>
            <a:r>
              <a:rPr lang="ru-RU" sz="3200" dirty="0" smtClean="0"/>
              <a:t>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1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4752527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был построен второй корт.                           На нём команда играла 10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23122" r="21013"/>
          <a:stretch/>
        </p:blipFill>
        <p:spPr>
          <a:xfrm>
            <a:off x="4716016" y="1556792"/>
            <a:ext cx="41764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2019 года в нашем селе был построен новый, третий, корт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81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января 2020 года состоялось торжественное открытие корта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3639"/>
            <a:ext cx="6840760" cy="51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5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121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НАША ХОККЕЙНАЯ КОМАНДА</vt:lpstr>
      <vt:lpstr>1986 год. Первый состав команды «Рассвет»</vt:lpstr>
      <vt:lpstr>Птицын Сергей  Георгиевич</vt:lpstr>
      <vt:lpstr>Птицыны: Сергей Георгиевич и Данила</vt:lpstr>
      <vt:lpstr>В первой команде играли местные мальчишки – учащиеся 5.6,7 классов Чернокоровской школы. Многие играют в команде и сейчас.</vt:lpstr>
      <vt:lpstr>     2008 год. Год возрождения хоккейной команды «Рассвет». </vt:lpstr>
      <vt:lpstr>В 2008 году был построен второй корт.                           На нём команда играла 10 лет.</vt:lpstr>
      <vt:lpstr>В декабре 2019 года в нашем селе был построен новый, третий, корт</vt:lpstr>
      <vt:lpstr>6 января 2020 года состоялось торжественное открытие корта</vt:lpstr>
      <vt:lpstr>Новый корт более современный, чем два первых, это лучший сельский корт в городском округе.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ХОККЕЙНАЯ КОМАНДА</dc:title>
  <dc:creator>User</dc:creator>
  <cp:lastModifiedBy>User</cp:lastModifiedBy>
  <cp:revision>19</cp:revision>
  <dcterms:created xsi:type="dcterms:W3CDTF">2019-12-19T05:02:08Z</dcterms:created>
  <dcterms:modified xsi:type="dcterms:W3CDTF">2020-02-03T06:41:49Z</dcterms:modified>
</cp:coreProperties>
</file>