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7" r:id="rId2"/>
    <p:sldId id="265" r:id="rId3"/>
    <p:sldId id="270" r:id="rId4"/>
    <p:sldId id="262" r:id="rId5"/>
    <p:sldId id="263" r:id="rId6"/>
    <p:sldId id="264" r:id="rId7"/>
    <p:sldId id="266" r:id="rId8"/>
    <p:sldId id="272" r:id="rId9"/>
    <p:sldId id="273" r:id="rId10"/>
    <p:sldId id="27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2950" autoAdjust="0"/>
  </p:normalViewPr>
  <p:slideViewPr>
    <p:cSldViewPr>
      <p:cViewPr varScale="1">
        <p:scale>
          <a:sx n="66" d="100"/>
          <a:sy n="66" d="100"/>
        </p:scale>
        <p:origin x="-169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FA936B-BC3C-4AB1-8DB9-B95AE0215308}" type="datetimeFigureOut">
              <a:rPr lang="ru-RU" smtClean="0"/>
              <a:t>03.02.2020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C76425-96EE-47D4-8E1C-5A09DE3C69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06832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76425-96EE-47D4-8E1C-5A09DE3C692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63325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03.02.2020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НАША ХОККЕЙНАЯ КОМАНДА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User\Desktop\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98" t="15149" r="33097" b="40797"/>
          <a:stretch/>
        </p:blipFill>
        <p:spPr bwMode="auto">
          <a:xfrm rot="16200000" flipV="1">
            <a:off x="1943708" y="224644"/>
            <a:ext cx="5328592" cy="7704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32257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Новый корт более современный, чем два первых, это лучший сельский корт в городском округе.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556792"/>
            <a:ext cx="8208912" cy="5184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86049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1986 год. Первый состав команды «Рассвет»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48" t="28879" r="14166" b="15678"/>
          <a:stretch/>
        </p:blipFill>
        <p:spPr>
          <a:xfrm>
            <a:off x="683568" y="1622828"/>
            <a:ext cx="7776864" cy="5247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3301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Сергей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Георгиевич был инициатором создания и первым тренером хоккейной команды в нашем селе.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Птицын Сергей  Георгиевич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16" t="11546" r="31895" b="54126"/>
          <a:stretch/>
        </p:blipFill>
        <p:spPr>
          <a:xfrm>
            <a:off x="4427984" y="1319514"/>
            <a:ext cx="4392488" cy="549386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9762848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87" t="16574" r="22019" b="24037"/>
          <a:stretch/>
        </p:blipFill>
        <p:spPr>
          <a:xfrm>
            <a:off x="251520" y="1700808"/>
            <a:ext cx="3672408" cy="4757189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Птицыны: Сергей Георгиевич и Данила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84" t="21423" r="16552" b="38244"/>
          <a:stretch/>
        </p:blipFill>
        <p:spPr>
          <a:xfrm rot="5400000">
            <a:off x="4315509" y="2040194"/>
            <a:ext cx="4464496" cy="3929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8773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83" t="24267" r="25517" b="22079"/>
          <a:stretch/>
        </p:blipFill>
        <p:spPr>
          <a:xfrm rot="5400000">
            <a:off x="2288877" y="239513"/>
            <a:ext cx="4710258" cy="8064897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первой команде играли местные мальчишки – учащиеся 5.6,7 классов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Чернокоровской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школы.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Многие играют в команде и сейчас.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61977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71" t="24251" r="27376" b="25282"/>
          <a:stretch/>
        </p:blipFill>
        <p:spPr>
          <a:xfrm rot="5400000">
            <a:off x="2101415" y="210954"/>
            <a:ext cx="4869162" cy="8136904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2008 год. Год </a:t>
            </a:r>
            <a:r>
              <a:rPr lang="ru-RU" sz="3200" dirty="0" smtClean="0"/>
              <a:t>возрождения </a:t>
            </a:r>
            <a:r>
              <a:rPr lang="ru-RU" sz="3200" dirty="0"/>
              <a:t>хоккейной команды «Рассвет</a:t>
            </a:r>
            <a:r>
              <a:rPr lang="ru-RU" sz="3200" dirty="0" smtClean="0"/>
              <a:t>».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88189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2060848"/>
            <a:ext cx="4752527" cy="468052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2008 году был построен второй корт.                           На нём команда играла 10 лет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2" t="23122" r="21013"/>
          <a:stretch/>
        </p:blipFill>
        <p:spPr>
          <a:xfrm>
            <a:off x="4716016" y="1556792"/>
            <a:ext cx="4176464" cy="504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1741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декабре 2019 года в нашем селе был построен новый, третий, корт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84784"/>
            <a:ext cx="8064896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68178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 января 2020 года состоялось торжественное открытие корта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583639"/>
            <a:ext cx="6840760" cy="5157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60500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236</TotalTime>
  <Words>121</Words>
  <Application>Microsoft Office PowerPoint</Application>
  <PresentationFormat>Экран (4:3)</PresentationFormat>
  <Paragraphs>13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Волна</vt:lpstr>
      <vt:lpstr>НАША ХОККЕЙНАЯ КОМАНДА</vt:lpstr>
      <vt:lpstr>1986 год. Первый состав команды «Рассвет»</vt:lpstr>
      <vt:lpstr>Птицын Сергей  Георгиевич</vt:lpstr>
      <vt:lpstr>Птицыны: Сергей Георгиевич и Данила</vt:lpstr>
      <vt:lpstr>В первой команде играли местные мальчишки – учащиеся 5.6,7 классов Чернокоровской школы. Многие играют в команде и сейчас.</vt:lpstr>
      <vt:lpstr>     2008 год. Год возрождения хоккейной команды «Рассвет». </vt:lpstr>
      <vt:lpstr>В 2008 году был построен второй корт.                           На нём команда играла 10 лет.</vt:lpstr>
      <vt:lpstr>В декабре 2019 года в нашем селе был построен новый, третий, корт</vt:lpstr>
      <vt:lpstr>6 января 2020 года состоялось торжественное открытие корта</vt:lpstr>
      <vt:lpstr>Новый корт более современный, чем два первых, это лучший сельский корт в городском округе.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НАША ХОККЕЙНАЯ КОМАНДА</dc:title>
  <dc:creator>User</dc:creator>
  <cp:lastModifiedBy>User</cp:lastModifiedBy>
  <cp:revision>19</cp:revision>
  <dcterms:created xsi:type="dcterms:W3CDTF">2019-12-19T05:02:08Z</dcterms:created>
  <dcterms:modified xsi:type="dcterms:W3CDTF">2020-02-03T06:41:49Z</dcterms:modified>
</cp:coreProperties>
</file>