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журнал на 1941-42 год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r="2994" b="3257"/>
          <a:stretch/>
        </p:blipFill>
        <p:spPr>
          <a:xfrm>
            <a:off x="3015547" y="1654629"/>
            <a:ext cx="3167539" cy="4278085"/>
          </a:xfrm>
        </p:spPr>
      </p:pic>
    </p:spTree>
    <p:extLst>
      <p:ext uri="{BB962C8B-B14F-4D97-AF65-F5344CB8AC3E}">
        <p14:creationId xmlns:p14="http://schemas.microsoft.com/office/powerpoint/2010/main" val="352555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СТРАНИЦЫ ЖУРНАЛА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2074" b="5530"/>
          <a:stretch/>
        </p:blipFill>
        <p:spPr>
          <a:xfrm>
            <a:off x="783771" y="1698170"/>
            <a:ext cx="3320764" cy="43651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4" t="1613" r="2874" b="5760"/>
          <a:stretch/>
        </p:blipFill>
        <p:spPr>
          <a:xfrm>
            <a:off x="5017693" y="1676400"/>
            <a:ext cx="3408471" cy="4376058"/>
          </a:xfrm>
        </p:spPr>
      </p:pic>
    </p:spTree>
    <p:extLst>
      <p:ext uri="{BB962C8B-B14F-4D97-AF65-F5344CB8AC3E}">
        <p14:creationId xmlns:p14="http://schemas.microsoft.com/office/powerpoint/2010/main" val="321651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Старая </a:t>
            </a:r>
            <a:r>
              <a:rPr lang="ru-RU" dirty="0" err="1"/>
              <a:t>Ч</a:t>
            </a:r>
            <a:r>
              <a:rPr lang="ru-RU" dirty="0" err="1" smtClean="0"/>
              <a:t>ернокоровская</a:t>
            </a:r>
            <a:r>
              <a:rPr lang="ru-RU" dirty="0" smtClean="0"/>
              <a:t> школа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 t="7030" r="24329" b="65310"/>
          <a:stretch/>
        </p:blipFill>
        <p:spPr>
          <a:xfrm>
            <a:off x="1907704" y="1556792"/>
            <a:ext cx="5838285" cy="4536504"/>
          </a:xfrm>
        </p:spPr>
      </p:pic>
    </p:spTree>
    <p:extLst>
      <p:ext uri="{BB962C8B-B14F-4D97-AF65-F5344CB8AC3E}">
        <p14:creationId xmlns:p14="http://schemas.microsoft.com/office/powerpoint/2010/main" val="335620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Старая </a:t>
            </a:r>
            <a:r>
              <a:rPr lang="ru-RU" dirty="0" err="1" smtClean="0"/>
              <a:t>паршинская</a:t>
            </a:r>
            <a:r>
              <a:rPr lang="ru-RU" dirty="0" smtClean="0"/>
              <a:t> школа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t="45513" r="16996" b="20815"/>
          <a:stretch/>
        </p:blipFill>
        <p:spPr>
          <a:xfrm>
            <a:off x="1259632" y="1556792"/>
            <a:ext cx="6912768" cy="4697998"/>
          </a:xfrm>
        </p:spPr>
      </p:pic>
    </p:spTree>
    <p:extLst>
      <p:ext uri="{BB962C8B-B14F-4D97-AF65-F5344CB8AC3E}">
        <p14:creationId xmlns:p14="http://schemas.microsoft.com/office/powerpoint/2010/main" val="243007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Учителя военных лет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2" t="2765" r="32914" b="70737"/>
          <a:stretch/>
        </p:blipFill>
        <p:spPr>
          <a:xfrm>
            <a:off x="5508104" y="1844824"/>
            <a:ext cx="2808312" cy="4485489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5" y="1600200"/>
            <a:ext cx="354182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2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Ученики военных лет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48159" r="9661" b="12877"/>
          <a:stretch/>
        </p:blipFill>
        <p:spPr>
          <a:xfrm>
            <a:off x="1619672" y="1772816"/>
            <a:ext cx="5904656" cy="4070446"/>
          </a:xfrm>
        </p:spPr>
      </p:pic>
    </p:spTree>
    <p:extLst>
      <p:ext uri="{BB962C8B-B14F-4D97-AF65-F5344CB8AC3E}">
        <p14:creationId xmlns:p14="http://schemas.microsoft.com/office/powerpoint/2010/main" val="3954795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20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Классный журнал на 1941-42 год</vt:lpstr>
      <vt:lpstr>              СТРАНИЦЫ ЖУРНАЛА</vt:lpstr>
      <vt:lpstr>Старая Чернокоровская школа</vt:lpstr>
      <vt:lpstr>Старая паршинская школа</vt:lpstr>
      <vt:lpstr>Учителя военных лет</vt:lpstr>
      <vt:lpstr>Ученики военных лет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журнал на 1941-42 год</dc:title>
  <dc:creator>User</dc:creator>
  <cp:lastModifiedBy>User</cp:lastModifiedBy>
  <cp:revision>3</cp:revision>
  <dcterms:created xsi:type="dcterms:W3CDTF">2019-10-14T04:45:07Z</dcterms:created>
  <dcterms:modified xsi:type="dcterms:W3CDTF">2019-10-14T05:00:10Z</dcterms:modified>
</cp:coreProperties>
</file>