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85" r:id="rId6"/>
    <p:sldId id="259" r:id="rId7"/>
    <p:sldId id="260" r:id="rId8"/>
    <p:sldId id="261" r:id="rId9"/>
    <p:sldId id="264" r:id="rId10"/>
    <p:sldId id="265" r:id="rId11"/>
    <p:sldId id="267" r:id="rId12"/>
    <p:sldId id="268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575" y="4755848"/>
            <a:ext cx="7766936" cy="1646302"/>
          </a:xfrm>
        </p:spPr>
        <p:txBody>
          <a:bodyPr/>
          <a:lstStyle/>
          <a:p>
            <a:pPr algn="ctr"/>
            <a:r>
              <a:rPr lang="ru-RU" sz="3600" dirty="0" smtClean="0"/>
              <a:t>Краткая презентация к рабочей программе старшей группы</a:t>
            </a:r>
            <a:br>
              <a:rPr lang="ru-RU" sz="3600" dirty="0" smtClean="0"/>
            </a:br>
            <a:r>
              <a:rPr lang="ru-RU" sz="3600" dirty="0" smtClean="0"/>
              <a:t>2022-2023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</a:t>
            </a:r>
            <a:r>
              <a:rPr lang="ru-RU" sz="2400" dirty="0" smtClean="0"/>
              <a:t>Воспитатели: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</a:t>
            </a:r>
            <a:r>
              <a:rPr lang="ru-RU" sz="2400" dirty="0" err="1" smtClean="0"/>
              <a:t>Софрыгина</a:t>
            </a:r>
            <a:r>
              <a:rPr lang="ru-RU" sz="2400" dirty="0" smtClean="0"/>
              <a:t> Л.А.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</a:t>
            </a:r>
            <a:r>
              <a:rPr lang="ru-RU" sz="2400" dirty="0" err="1" smtClean="0"/>
              <a:t>Бердюгина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8141" y="563050"/>
            <a:ext cx="7766936" cy="10968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3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262" y="737288"/>
            <a:ext cx="9537452" cy="545450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воспитанников.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всех форм и видов взаимодействия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семьей - установление доверительных отношений между детьми, родителями и педагогами, объединение их в одну команду, воспитание потребности делиться друг с другом своими проблемами и совместно их решать.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педагогов и родителей детей осуществляется и решается через следующие аспекты: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родителей к педагогическому процессу;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сферы участия родителей в организации жизни образовательного учреждения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творческой самореализации педагогов, родителей, детей;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информационно-педагогические материалы, выставки детских работ, которые позволяют родителям ближе познакомиться родителям со спецификой учреждения, знакомят его с воспитывающей и развивающей средой;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 программы совместной деятельности детей и родителей;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усилий педагога и родителя в совместной деятельности по воспитанию и развитию ребенка: эти взаимоотношения следует рассматривать как искусство диалога взрослых с конкретным ребенком на основе знания психических особенностей его возраста, учитывая интересы, способности и предшествующий опыт ребенка;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понимания, терпимости и такта в воспитании и обучении ребенка, стремление учитывать его интересы, не игнорируя чувства и эмоции;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уважительные взаимоотношения семьи и образовательного учреждения.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636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000" y="777398"/>
            <a:ext cx="9670473" cy="5193248"/>
          </a:xfrm>
        </p:spPr>
        <p:txBody>
          <a:bodyPr>
            <a:normAutofit fontScale="85000" lnSpcReduction="20000"/>
          </a:bodyPr>
          <a:lstStyle/>
          <a:p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взаимодействия: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групповые и общие (для родителей всего учреждения). На них обсуждают задачи и актуальные вопросы на новый учебный год, результаты образовательной работы, вопросы физического воспитания и проблемы летнего оздоровительного периода и др.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собрания проводятся раз в квартал и по запросу родителей.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как индивидуальные, так и групповые. Содержание беседы лаконичное, значимое для родителей, преподносится таким образом, чтобы побудить собеседников к высказыванию.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Консультации.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организуются по запросам родителей. Целями консультации являются усвоение родителями определенных знаний, умений; помощь им в разрешении проблемных вопросов. Формы проведения консультаций различны (квалифицированное сообщение специалиста с последующим обсуждением; обсуждение статьи, заранее прочитанной всеми приглашенными на консультацию; практическое занятие, например, на тему «По дороге домой»).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особое место в дошкольном образовании занимает метод проектов. В современной педагогике метод проекта используется наряду с систематическим предметным обучением как компонент системы продуктивного образования.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является особым механизмом взаимодействия семьи 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Родители являются не только источниками информации, реальной помощи и поддержки ребенку и педагогу в процессе работы над проектом, так же непосредственными участниками образовательного процесса, обогащают свой педагогический опыт, испытывают чувство сопричастности и удовлетворения.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27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151" y="562872"/>
            <a:ext cx="8596668" cy="49099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подразделы: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в обязательной части программы и части, формируемой участниками образовательных отношений; методические материалы и средства обучения и воспитания в обязательной части программы и части, формируемой участниками образовательных отношений; распорядок и режим дня; особенности традиционных событий, праздников, мероприятий в обязательной части программы и части формируемой участниками образовательных отношений; особенности организации развивающей предметно- пространственной среды в обязательной части программы и части формируемой участниками образовательных отношений.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66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538011" y="1336893"/>
            <a:ext cx="8596668" cy="490715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 внимание</a:t>
            </a:r>
            <a:endParaRPr lang="ru-RU" sz="4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54" y="640882"/>
            <a:ext cx="10007899" cy="543334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(далее-Программа) разработана в соответствии с основной образовательной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программой, школы, ГОН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психофизических особенностей детей старшего дошкольного возраста, отражает особенности содержания и организации образовательного процесса в группе старшего дошкольного возраста. Программа разработана в соответствии с Федеральным государственным образовательным стандартом (Приказ от 17 октября 2013 года № 1155) и с учётом Примерной основной образовательной программой дошкольного образования, а также Примерной основной образовательной программы дошкольного образования «От рождения до школы» под ред.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Н.Е.Вераксы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обеспечивает развитие личности детей дошкольного возраста с 5 до 6 лет в различных видах детской деятельности, с учётом их возрастных, индивидуальных психологических и физических особенностей в соответствии с пятью образовательными областями: социально-коммуникативное развитие, познавательное развитие, речевое развитие, художественно-эстетическое развитие, физическое развитие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на: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ребёнка,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 взрослыми и сверстниками и соответствующим возрасту видам деятельности;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создание развивающей предметно – пространственной среды, которая представляет собой систему условий социализации и индивидуализации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79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3" y="609600"/>
            <a:ext cx="9577467" cy="576544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разработки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являются следующие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документы: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N 273-ФЗ "Об образовании в Российской Федерации";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РФ от 28.0.2020г. №28 "Об утверждении СанПиН 2.4.3648-20 «Санитарно-эпидемиологические требования к устройству, содержанию и организации режима работы дошкольных образовательных организаций»;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включает три основных раздела: целевой, содержательный 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организационный.</a:t>
            </a:r>
            <a:r>
              <a:rPr lang="ru-RU" dirty="0"/>
              <a:t/>
            </a:r>
            <a:br>
              <a:rPr lang="ru-RU" dirty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17920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356" y="890851"/>
            <a:ext cx="9655386" cy="570589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подразделы: пояснительная записка: цели и задачи реализации программы, принципы и подходы к формированию программы, значимые для разработки и реализации программы характеристики; планируемые результаты освоения программы.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раздел Программы разработана с учётом Примерной основной образовательной программой дошкольного образования, а также Примерной основной образовательной программы дошкольного образования «От рождения до школы» под ред.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Н.Е.Вераксы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формируемая участниками образовательных отношений разработана с учётом парциальных программ и методических </a:t>
            </a:r>
            <a:r>
              <a:rPr lang="ru-RU" sz="200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</a:t>
            </a:r>
            <a:r>
              <a:rPr 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Познавательное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развитие, парциальная программа С.Н. Николаевой «Юный эколог»; Парциальная программа Новиковой В.П. Математика в детском саду; Программа Ушаковой О.С. Ознакомление дошкольников с литературой и развитие речи; Парциальная программа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Куцаковой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Л.В. «Художественное творчество и конструирование», Парциальная программ Лыковой  И.А « Изобразительная деятельность в детском саду», Парциальная программа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Зеленовой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Н.Г., Осиповой Л.Е. Мы живём в России. 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4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137" y="209006"/>
            <a:ext cx="10515600" cy="64922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	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части: с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дошкольника.</a:t>
            </a:r>
          </a:p>
          <a:p>
            <a:pPr marL="0" indent="0">
              <a:buNone/>
            </a:pPr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 </a:t>
            </a:r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части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развитие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и принятых в обществе правил и норм поведения в интересах человека, семьи, общества;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творчеству;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разнообразных видов детской деятельности, их интеграция в целях повышения эффективности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образовательного процесса;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организация (креативность)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образовательного процесса;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вариативности образовательного материала, позволяющее развивать творчество в соответствии с интересами и наклонностями каждого ребенка;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уважительное отношение к результатам детского творчества.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42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30" y="93095"/>
            <a:ext cx="11795760" cy="6059510"/>
          </a:xfrm>
        </p:spPr>
        <p:txBody>
          <a:bodyPr>
            <a:noAutofit/>
          </a:bodyPr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части, формируемой участниками образовательных отношений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вариативности образования, создание благоприятных условий для поддержки детской инициативы, творчества, активности, для участия детей старшего дошкольного возраста в конкурсах и творческих выставках различного уровня, акциях и праздниках, не входящих в обязательную часть программы.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ООП ДО части, формируемой участниками образовательных отношений: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детей чувства любви к своему родному краю, своей малой родине на основе приобщения к родной природе, культуре и традициям;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патриотизма, уважения к культурному прошлому России;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интереса к объектам русской традиционной культуры; осознанное отношения к эстетической и нравственной ценности русской природы;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детей с разными областями математической действительности;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правильного отношения ребёнка к природе, его окружающей; к себе и людям как к части природы; к вещам и материалам природного происхождения, которыми он пользуется;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различных сфер самосознания ребенка на основе культуры своего народа, ближайшего социального окружения, на познании историко-географических, этнических особенностей социальной действительности своего региона;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представления у детей о социальном мире как системе систем, в которой все объекты, процессы, явления находятся во взаимосвязи и взаимозависимости;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предпосылок ценностно-смыслового восприятия и понимания произведений искусства (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словестного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изобразительного, музыкального), мира природы, восприятие музыкальных произведений, художественной литературы, фольклора с помощью эмоционально окрашенных, разных по содержанию, произведений музыкальной классики, литературных произведений, не входящих в обязательную часть программы;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творчества, овладение речью как средством общения и культуры;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общения и взаимодействия ребёнка со взрослыми и сверстниками;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	самостоятельности,	целенаправленности	и	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эстетических чувств радости от ознакомления с литературным творчеством;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художественно-творческой деятельности старших дошкольников в процессе работы нетрадиционной техникой рисования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самостоятельности и творчества через организацию конкурсов, выставок различной направленности;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традициям большого спорта.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представлений детей о разных чувствах, существующих в жизни и выраженных в музыке.</a:t>
            </a:r>
          </a:p>
          <a:p>
            <a:pPr lvl="1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двигательных, музыкально-ритмических, творческих способностей, профилактика нарушений осанки и плоскостопия, повышение физической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183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368" y="163746"/>
            <a:ext cx="10166678" cy="64329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и индивидуальные особенности детей подготовительного дошкольного возраста (5-6 лет)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игровой деятельности у воспитанников группы появились ролевые взаимодействия. Они указывают на то, что дошкольники начинают отделять себя от принятой роли. Происходит разделение игровых и реальных взаимодействий детей.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Рисунки воспитанников отличаются предметностью и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детализированностью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Графическое изображение человека характеризуется наличием туловища, глаз, рта, носа, волос, иногда одежды и её деталей. Дети умеют рисовать основные геометрические фигуры, вырезать ножницами, наклеивать изображения на бумагу 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стало более развитым. Практически все дети называют форму, на которую похож тот или иной предмет, вычленяют в сложных объектах простые формы и из простых форм воссоздают сложные объекты. Дети упорядочивают группы предметов по сенсорному признаку – величине, цвету; выделяют такие параметры, как высота, длина и ширина. Совершенствуется и ориентация в пространстве.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 развиваться воображение. Дети могут самостоятельно придумать небольшую сказку на заданную тему.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воспитанников улучшилось произношение звуков и дикция. Однако, необходимо отметить, что уровень развития речи требует углубленной дальнейшей работы с детьми.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шестого года жизни уже могут распределять роли до начала игры и строить свое поведение, придерживаясь роли. Игровое взаимодействие сопровождается речью, соответствующей и по содержанию, и интонационно взятой роли. Речь, сопровождающая реальные отношения детей, отличается от ролевой речи. Дети начинают осваивать социальные отношения и понимать подчиненность позиций в различных видах деятельности взрослых, одни роли становятся для них более привлекательными, чем другие. При распределении ролей могут возникать конфликты, связанные с субординацией ролевого поведения. Наблюдается организация игрового пространства, в котором выделяются смысловой «центр» и «периферия». (В игре «Больница» таким центром оказывается кабинет врача, в игре «Парикмахерская» — зал стрижки, а зал ожидания выступает в качестве периферии игрового пространства). Действия детей в играх становятся разнообразными.</a:t>
            </a:r>
          </a:p>
        </p:txBody>
      </p:sp>
    </p:spTree>
    <p:extLst>
      <p:ext uri="{BB962C8B-B14F-4D97-AF65-F5344CB8AC3E}">
        <p14:creationId xmlns:p14="http://schemas.microsoft.com/office/powerpoint/2010/main" val="88850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263" y="117567"/>
            <a:ext cx="10737668" cy="6566568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изобразительная деятельность детей. Это возраст наиболее активного рисования. В течение года дети способны создать до двух тысяч рисунков. Рисунки могут быть самыми разными по содержанию: это и жизненные впечатления детей, и воображаемые ситуации, и иллюстрации к фильмам и книгам. Обычно рисунки представляют собой схематичные изображения различных объектов, но могут отличаться оригинальностью композиционного решения, передавать статичные и динамичные отношения. Рисунки приобретают сюжетный характер; достаточно часто встречаются многократно повторяющиеся сюжеты с небольшими или, напротив, существенными изменениями. Изображение человека становится более детализированным и пропорциональным. По рисунку можно судить о половой принадлежности и эмоциональном состоянии изображенного человека.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характеризуется умением анализировать условия, в которых протекает эта деятельность. Дети используют и называют различные детали деревянного конструктора. Могут заменить детали постройки в зависимости от имеющегося материала. Овладевают обобщенным способом обследования образца. Дети способны выделять основные части предполагаемой постройки. Конструктивная деятельность может осуществляться на основе схемы, по замыслу и по условиям. Появляется конструирование в ходе совместной деятельности. Дети могут конструировать из бумаги, складывая ее в несколько раз (два, четыре, шесть сгибаний); из природного материала.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 совершенствоваться восприятие цвета, формы и величины, строения предметов. Дети называют не только основные цвета и их оттенки, но и промежуточные цветовые оттенки; форму прямоугольников, овалов, треугольников. Воспринимают величину объектов, легко выстраивают в ряд — по возрастанию или убыванию — до 10 различных предметов.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старшем дошкольном возрасте продолжает развиваться образное мышление. В дошкольном возрасте у детей отсутствуют представления о классах объектов. Дети группируют объекты по признакам, которые могут изменяться, однако начинают формироваться операции логического сложения и умножения классов. Старшие дошкольники при группировке объектов учитывают два признака: цвет и форму (материал) и т. д. Как показали исследования отечественных психологов, дети старшего дошкольного возраста способны рассуждать и давать адекватные причинные объяснения,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анализируемые отношения не выходят за пределы их наглядного опыта. Продолжают развиваться устойчивость, распределение, переключаемость внимания. Наблюдается переход от непроизвольного к произвольному вниманию.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 совершенствоваться речь, в том числе ее звуковая сторона. Дети могут правильно воспроизводить шипящие, свистящие и сонорные звуки. Развиваются фонематический слух, интонационная выразительность речи при чтении стихов в сюжетно- ролевой игре и в повседневной жизни.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Совершенствуется грамматический строй речи. Дети используют практически все части речи, активно занимаются словотворчеством. Богаче становится лексика: активно используются синонимы и антонимы. Развивается связная речь. Дети могут пересказывать, рассказывать по картинке, передавая не только главное, но и детали.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этого возраста характеризуются распределением ролей в игровой деятельности; структурированием игрового пространства; дальнейшим развитием изобразительной деятельности, отличающейся высокой продуктивностью; применением в конструировании обобщенного способа обследования образца; усвоением обобщенных способов изображения предметов одинаковой формы.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в этом возрасте характеризуется анализом сложных форм объектов; развитие мышления сопровождается освоением мыслительных средств (схематизированные представления, комплексные представления, представления о цикличности изменений); развиваются умение обобщать, причинное мышление, воображение, произвольное внимание, речь, образ Я.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8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144" y="681909"/>
            <a:ext cx="9825203" cy="603239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включает в себя подразделы: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в соответствии с направлениями развития ребенка, представленными в пяти образовательных областях; описание 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интересов; особенности образовательной деятельности разных видов и культурных практик в обязательной части программы и части, формируемой участниками образовательных отношений; способы и направления поддержки детской инициативы в обязательной части программы и части, формируемой участниками образовательных отношений; особенности взаимодействия педагогического коллектива с семьями воспитанников в обязательной части программы и части, формируемой участниками образовательных отношений; комплексно-тематическое планирование образовательной деятельности.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с детьми старшего дошкольного возраста реализуется по образовательным областям: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«Социально-коммуникативное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«Познавательное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«Художественно-эстетическое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развитие».</a:t>
            </a:r>
          </a:p>
          <a:p>
            <a:pPr marL="0" indent="0" algn="ctr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91317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</TotalTime>
  <Words>2745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Краткая презентация к рабочей программе старшей группы 2022-2023                                    Воспитатели:                                                        Софрыгина Л.А.                                                        Бердюгина О.М.</vt:lpstr>
      <vt:lpstr>Презентация PowerPoint</vt:lpstr>
      <vt:lpstr>Основой разработки программы ДО являются следующие нормативные правовые документы: Приказ Министерства образования и науки Российской Федерации (Минобрнауки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 Федеральный закон от 29 декабря 2012 г. N 273-ФЗ "Об образовании в Российской Федерации"; Постановление Главного государственного санитарного врача РФ от 28.0.2020г. №28 "Об утверждении СанПиН 2.4.3648-20 «Санитарно-эпидемиологические требования к устройству, содержанию и организации режима работы дошкольных образовательных организаций»;  Рабочая программа включает три основных раздела: целевой, содержательный и организационный. </vt:lpstr>
      <vt:lpstr>Целевой раздел включает в себя подразделы: пояснительная записка: цели и задачи реализации программы, принципы и подходы к формированию программы, значимые для разработки и реализации программы характеристики; планируемые результаты освоения программы. Обязательный раздел Программы разработана с учётом Примерной основной образовательной программой дошкольного образования, а также Примерной основной образовательной программы дошкольного образования «От рождения до школы» под ред. Н.Е.Вераксы.  Часть Программы, формируемая участниками образовательных отношений разработана с учётом парциальных программ и методических пособий: Познавательное развитие, парциальная программа С.Н. Николаевой «Юный эколог»; Парциальная программа Новиковой В.П. Математика в детском саду; Программа Ушаковой О.С. Ознакомление дошкольников с литературой и развитие речи; Парциальная программа Куцаковой Л.В. «Художественное творчество и конструирование», Парциальная программ Лыковой  И.А « Изобразительная деятельность в детском саду», Парциальная программа Зеленовой Н.Г., Осиповой Л.Е. Мы живём в России.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</dc:title>
  <dc:creator>User</dc:creator>
  <cp:lastModifiedBy>User</cp:lastModifiedBy>
  <cp:revision>29</cp:revision>
  <dcterms:created xsi:type="dcterms:W3CDTF">2021-05-23T10:30:15Z</dcterms:created>
  <dcterms:modified xsi:type="dcterms:W3CDTF">2022-10-19T09:58:41Z</dcterms:modified>
</cp:coreProperties>
</file>