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4" r:id="rId11"/>
    <p:sldId id="265" r:id="rId12"/>
    <p:sldId id="276" r:id="rId13"/>
    <p:sldId id="266" r:id="rId14"/>
    <p:sldId id="267" r:id="rId15"/>
    <p:sldId id="268" r:id="rId16"/>
    <p:sldId id="269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18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49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72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39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5513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876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58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13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88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4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72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70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546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94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01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92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60698-6D8A-41B9-951B-28AB6B67C7BB}" type="datetimeFigureOut">
              <a:rPr lang="ru-RU" smtClean="0"/>
              <a:t>02.06.2021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A38AF9-C735-41B1-88FD-4118A928F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53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230425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 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636912"/>
            <a:ext cx="7200800" cy="30243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к программе группы общей направленности по образовательному компоненту «Музыка»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 реализации 3 года)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Некрасова Е. М. 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3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8640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парциальных программ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052736"/>
            <a:ext cx="7850833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Парциальная программа «Мы живем на Урале» Толстикова О.В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ребенок проявляет элементы творчества в двигательной деятельности: самостоятельно составляет простые варианты из освоенных физи­ческих упражнений и игр, через движения передает своеобразие конкретного образа, стремится к неповто­римости, индивидуальности в своих движениях;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ребенок использует в самостоятельной деятельности, организует совместно с детьми разнообразные по содержанию подвижные игры народов Урала, способствующие развитию психофизических качеств, координации движений;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ребенок с удовольствием делится своими знаниями об основных способах обеспечения и укрепления доступными средствами физического здоровья в природных, климатических условиях конкретного места проживания, Среднего Урала;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ребенок проявляет интерес к подвижным и спортивным, народным играм традиционным для Урала;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ребенок понимает значение укрепления здоровья и безопасного пове­дения.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36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работы по  музыкальному развитию в  группе дошкольного образования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(4-7 лет)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Учить детей различать жанры музыкальных произведений (марш, танец, песня) Совершенствовать музыкальную память через узнавание мелодий по отдельным фрагментам произведения (вступление, заключение, музыкальная фраза) Совершенствовать навык различения звуков по высоте в пределах квинты, звучания музыкальных инструментов (клавишно-ударные и струнные: фортепиано, скрипка, виолончель, балалайка).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Формировать певческие навыки, умение петь лёгким звуком в диапазоне от «ре» первой октавы до «до» второй октавы, брать дыхание перед началом песни, между музыкальными фразами, произносить отчётливо слова, своевременно начинать и заканчивать песню, эмоционально передавать характер мелодии, петь умеренно, громко, тихо Способствовать развитию у детей навыков сольного пения с музыкальным сопровождением и без него Содействовать проявлению самостоятельности и творческому исполнению песен разного характера Развивать песенный музыкальный вкус. </a:t>
            </a:r>
          </a:p>
        </p:txBody>
      </p:sp>
    </p:spTree>
    <p:extLst>
      <p:ext uri="{BB962C8B-B14F-4D97-AF65-F5344CB8AC3E}">
        <p14:creationId xmlns:p14="http://schemas.microsoft.com/office/powerpoint/2010/main" val="154207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работы по  музыкальному развитию в  группе дошкольного образования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(4-7 лет)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579296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Музыкально-ритмические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Развивать у детей чувство ритма, умение передавать в движении характер музыки, её эмоционально-образное содержание Учить свободно, ориентироваться в пространстве, выполнять простейшие перестроения, самостоятельно переходить от умеренного к быстрому или медленному темпу, менять движения в соответствии с музыкальными фразами Способствовать формированию у детей навыков исполнения танцевальных движений (поочерёдное выбрасывание ног в прыжке; приставной шаг с приседанием, с продвижением вперед, кружение; приседание с выставлением ноги вперёд) Познакомит с русским хороводом, пляской, а также с танцами других народов Продолжать развивать у детей навыки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песен; учить изображать сказочных животных и птиц в разных игровых ситуациях.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Музыкально-игровое и танцевальное творчество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Развивать танцевальное творчество; учить придумывать движения к пляскам, танцам, составлять композицию танца, проявляя самостоятельность в творчестве. Учить детей самостоятельно придумывать движения, отражающие содержание песни. Побуждать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песен и хороводов.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на детских музыкальных инструментах: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исполнять простейшие мелодии на детских музыкальных инструментах; знакомые песенки индивидуально и небольшими группами, соблюдая общую динамику и темп.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6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формы работы по реализации образовательной области «Художественно-эстетическое развитие» 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(Музыкальное развитие)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«СЛУШАНИЕ»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426563"/>
              </p:ext>
            </p:extLst>
          </p:nvPr>
        </p:nvGraphicFramePr>
        <p:xfrm>
          <a:off x="467544" y="1556792"/>
          <a:ext cx="8229600" cy="513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Режимные моменты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с детьми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 детей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с семьей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организации детей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музыки: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 музыкальных занятиях;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 других занятиях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Праздники, развлечения.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 в повседневной жизни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самостоятельной музыкальной деятельности в группе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беседы.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Совместные праздники, развлечения в ДОУ (включение родителей в праздники и подготовку к ним)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98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«ПЕНИЕ»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153573"/>
              </p:ext>
            </p:extLst>
          </p:nvPr>
        </p:nvGraphicFramePr>
        <p:xfrm>
          <a:off x="467544" y="764704"/>
          <a:ext cx="8229600" cy="60751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17041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8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Режимные моменты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педагога с детьми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с семьей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7041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организации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8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8444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пения: </a:t>
                      </a:r>
                    </a:p>
                    <a:p>
                      <a:pPr marL="285750" indent="0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музыкальных занятиях;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других занятиях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 время прогулки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Праздники, развлечения.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 в повседневной жизни: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Театрализованная деятельность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самостоятельной музыкальной деятельности в группе: подбор музыкальных инструментов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Театрализованная деятельность (концерты родителей для детей, совместные выступления детей и родителей, совместные театрализованные представления, шумовой оркестр)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03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«Раздел «Музыкально-ритмические движения»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031856"/>
              </p:ext>
            </p:extLst>
          </p:nvPr>
        </p:nvGraphicFramePr>
        <p:xfrm>
          <a:off x="467544" y="908719"/>
          <a:ext cx="8229600" cy="56154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60041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9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Режимные моменты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педагога с детьми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с семьей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7155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организации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9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71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музыкально-ритмических движений: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 утренней гимнастике и физкультурных занятиях;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 музыкальных занятиях.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Инсценирование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песен Формирование танцевального творчества.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самостоятельной музыкальной деятельности в группе: -подбор музыкальных инструментов, музыкальных игрушек.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Совместные выступления детей и родителей, совместные театрализованные представления.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6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«Раздел «Игра на детских музыкальных инструментах»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455094"/>
              </p:ext>
            </p:extLst>
          </p:nvPr>
        </p:nvGraphicFramePr>
        <p:xfrm>
          <a:off x="467544" y="908719"/>
          <a:ext cx="8229600" cy="51081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07155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работы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9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Режимные моменты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педагога с детьми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деятельность с семьей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7155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организации детей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9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Подгрупповые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Подгрупповые Индивидуальные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71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 музыкальных занятиях;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 других занятиях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 с элементами аккомпанемента.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Празднование дней рождения.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Подбор музыкальных инструментов, музыкальных игрушек, макетов инструментов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наглядно-педагогической пропаганды для родителей (стенды, папки или ширмы-передвижки)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25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семьями воспитанников.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педагогов ДОУ – создать единое пространство музыкального развития ребенка в семье и в детском саду, повысить педагогическую компетентность родителей в вопросах музыкального воспитания дошкольников.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– первая социальная общность, которая закладывает основы личностных качеств ребёнка, здесь он обучается жить подлинной социальной жизнью, общей с другими людьми: делить горе и радость, ощущать единство с близкими родными.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8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22841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Обеспечение методическими материалами и средствами обучения и воспитания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общеобразовательная программа дошкольного образования «От рождения до школы» под редакцией Н.Е.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Вераксы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Т.С.Комаровой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М.А.Васильевой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издательство «Мозаика – синтез» Москва, 2014 г. 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Зацепина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М.Б. Музыкальное воспитание в детском саду. – М.: Мозаика-Синтез, 2010. 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Зацепина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М.Б. Культурно-досуговая деятельность в детском саду. –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МозаикаСинтез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2010. </a:t>
            </a:r>
          </a:p>
          <a:p>
            <a:pPr marL="514350" indent="-514350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Зацепина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М.Б., Антонова Т.В. Праздники и развлечения в детском саду. – М.: Мозаика-Синтез, 2010.7.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 А. Ветлугина, И. Л. Дзержинская, Л. Н. Комисарова «Музыкальные занятия в детском саду» Пособие для воспитателя и музыкального руководителя. М.: Просвещение, 1984.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«Музыкальная палитра» - Иллюстрированный методический журнал для музыкальных руководителей. Главный редактор А.И. Буренина. </a:t>
            </a:r>
          </a:p>
          <a:p>
            <a:pPr marL="514350" indent="-514350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С.И.Бекина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«Учим петь детей» - песни и упражнения для развития голоса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5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Расписание непрерывной образовательной деятельности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885649"/>
              </p:ext>
            </p:extLst>
          </p:nvPr>
        </p:nvGraphicFramePr>
        <p:xfrm>
          <a:off x="609600" y="2160588"/>
          <a:ext cx="6914728" cy="34000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7364"/>
                <a:gridCol w="345736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Четверг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 – 9.25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Старшая группа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 – 9.25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Старшая группа</a:t>
                      </a:r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9.40 – 10.10 Музыка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Подготовительная группа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9.40 – 10.10 Музыка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Подготовительная группа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10.20 – 10.40 Музыка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группа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10.20 – 10.40 Музыка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группа </a:t>
                      </a:r>
                    </a:p>
                  </a:txBody>
                  <a:tcPr marL="70538" marR="7053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2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331236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«ОТ РОЖДЕНИЯ ДО ШКОЛЫ» / Под ред. Н. Е.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Вераксы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Т. С. Комаровой, М. А. Васильевой, образовательной программы ДОУ –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718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музыке составлена в соответствии с нормативно-правовыми документами, регламентирующими деятельность ДОУ: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«Об образовании в Российской Федерации», № 273 от 29.12.2012г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Конституцией Российской Федерации ст. 43, 72;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Письмом Минобразования от 02.06.1998г № 89/34-16 «О реализации права ДОУ на выбор программ и педагогических технологий»;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СанПиНом 2.4.1.3049-13 "Санитарно-эпидемиологические требования к устройству, содержанию и организации режима работы дошкольных образовательных организаций"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образовательным стандартом дошкольного образования (утвержденный приказом от 17.10.2013г. N 1155 Министерства образования и науки Российской Федерации).  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702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программы: 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для полноценного проживания ребенком дошкольного детства; формирование основ базовой культуры личности; всестороннее развитие психических и физических качеств в соответствии с возрастными и индивидуальными особенностями; подготовка к жизни в современном обществе; к обучению в школе; обеспечение безопасности жизнедеятельности дошкольника.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 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музыкально-художественной деятельности; 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музыкальному искусству; 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музыкальности детей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78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lvl="0" algn="l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парциальной программы «Мы живем на Урале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двигательный опыт ребенка с использованием средств ближайшего природного и социального окружения, стимулировать двигательную активность, стремление к самостоятельности, к соблюдению правил, через подвижные игры народов Урала.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Формировать полезные привычки здорового образа жизни с использованием местных природных факторов. Познакомить ребенка с определенными качествами полезных продуктов.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творчество и инициативу, добиваясь выразительного и вариативного выполнения движений в традиционных для Урала спортивных играх и упражнениях.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представления ребенка о пользе закаливания, режиме жизни, о зависимости между особенностями климата Среднего Урала, погодных условиях.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/>
              <a:t/>
            </a:r>
            <a:br>
              <a:rPr lang="ru-RU" sz="2200" b="1" dirty="0"/>
            </a:b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385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6347713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дошкольного образования: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полноценное проживание ребенком всех этапов детства (младенческого, раннего и дошкольного возраста), обогащение детского развития;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поддержка инициативы детей в различных видах деятельности;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сотрудничество ОУ с семьей;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6) приобщение детей к социокультурным нормам, традициям семьи, общества и государства;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7) формирование познавательных интересов и познавательных действий ребенка в различных видах деятельности;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8) возрастная адекватность дошкольного образования (соответствие условий, требований, методов возрасту и особенностям развития);</a:t>
            </a:r>
          </a:p>
          <a:p>
            <a:pPr marL="0" indent="0"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учет этнокультурной ситуации развития детей.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40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 индивидуальные особенности детей дошкольного возраста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4-7 лет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634809" cy="38807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яд видов деятельности, таких как игровая, включая сюжетно-ролевую игру, игру с правилами и другие виды игры, коммуникативная (общение и взаимодействие со взрослыми и сверстниками), познавательно-исследовательская (исследования объектов окружающего мира и экспериментирования с ними), а также восприятие художественной литературы и фольклора, самообслуживание и элементарный бытовой труд (в помещении и на улице), конструирование из разного материала, включая конструкторы, модули, бумагу, природный и иной материал, изобразительная (рисование; лепка, аппликация), 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 и двигательная (овладение основными движениями) формы активности ребенка.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38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программы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579296" cy="58326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ебёнок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обладает развитым воображением, которое реализуется в разных видах деятельности, и прежде всего в игре; ребёнок владеет разными формами и видами игры, различает условную и реальную ситуации, умеет подчиняться разным правилам и социальным нормам;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ребёнка складываются предпосылки грамотности;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30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программы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развита крупная и мелкая моторика; он подвижен, вынослив, владеет основными движениями, может контролировать свои движения и управлять ими;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проявляет любознательность, задаёт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живёт;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ребёнок способен к принятию собственных решений, опираясь на свои знания и умения в различных видах деятельности.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6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1840</Words>
  <Application>Microsoft Office PowerPoint</Application>
  <PresentationFormat>Экран (4:3)</PresentationFormat>
  <Paragraphs>139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Times New Roman</vt:lpstr>
      <vt:lpstr>Trebuchet MS</vt:lpstr>
      <vt:lpstr>Wingdings</vt:lpstr>
      <vt:lpstr>Wingdings 3</vt:lpstr>
      <vt:lpstr>Грань</vt:lpstr>
      <vt:lpstr>Муниципальное автономное образовательное учреждение  Чернокоровская СОШ Группа общеразвивающей направленности </vt:lpstr>
      <vt:lpstr>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«ОТ РОЖДЕНИЯ ДО ШКОЛЫ» / Под ред. Н. Е. Вераксы, Т. С. Комаровой, М. А. Васильевой, образовательной программы ДОУ –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  </vt:lpstr>
      <vt:lpstr>Рабочая программа по музыке составлена в соответствии с нормативно-правовыми документами, регламентирующими деятельность ДОУ: Законом «Об образовании в Российской Федерации», № 273 от 29.12.2012г Конституцией Российской Федерации ст. 43, 72; Письмом Минобразования от 02.06.1998г № 89/34-16 «О реализации права ДОУ на выбор программ и педагогических технологий»; СанПиНом 2.4.1.3049-13 "Санитарно-эпидемиологические требования к устройству, содержанию и организации режима работы дошкольных образовательных организаций" Федеральным государственным образовательным стандартом дошкольного образования (утвержденный приказом от 17.10.2013г. N 1155 Министерства образования и науки Российской Федерации).   </vt:lpstr>
      <vt:lpstr>Цели программы:  Создание благоприятных условий для полноценного проживания ребенком дошкольного детства; формирование основ базовой культуры личности; всестороннее развитие психических и физических качеств в соответствии с возрастными и индивидуальными особенностями; подготовка к жизни в современном обществе; к обучению в школе; обеспечение безопасности жизнедеятельности дошкольника.  Задачи программы:  развитие музыкально-художественной деятельности;  приобщение к музыкальному искусству;  развитие музыкальности детей. </vt:lpstr>
      <vt:lpstr>Задачи парциальной программы «Мы живем на Урале» Развивать двигательный опыт ребенка с использованием средств ближайшего природного и социального окружения, стимулировать двигательную активность, стремление к самостоятельности, к соблюдению правил, через подвижные игры народов Урала. Формировать полезные привычки здорового образа жизни с использованием местных природных факторов. Познакомить ребенка с определенными качествами полезных продуктов. Развивать творчество и инициативу, добиваясь выразительного и вариативного выполнения движений в традиционных для Урала спортивных играх и упражнениях. Развивать представления ребенка о пользе закаливания, режиме жизни, о зависимости между особенностями климата Среднего Урала, погодных условиях.  </vt:lpstr>
      <vt:lpstr>Основные принципы дошкольного образования:</vt:lpstr>
      <vt:lpstr>Возрастные и индивидуальные особенности детей дошкольного возраста  4-7 лет</vt:lpstr>
      <vt:lpstr>Планируемые результаты освоения программы</vt:lpstr>
      <vt:lpstr>Планируемые результаты освоения программы</vt:lpstr>
      <vt:lpstr>Планируемые результаты освоения парциальных программ</vt:lpstr>
      <vt:lpstr>Задачи и содержание работы по  музыкальному развитию в  группе дошкольного образования   (4-7 лет) </vt:lpstr>
      <vt:lpstr>Задачи и содержание работы по  музыкальному развитию в  группе дошкольного образования   (4-7 лет) </vt:lpstr>
      <vt:lpstr>Примерные формы работы по реализации образовательной области «Художественно-эстетическое развитие»  (Музыкальное развитие) РАЗДЕЛ «СЛУШАНИЕ» </vt:lpstr>
      <vt:lpstr>Раздел «ПЕНИЕ»</vt:lpstr>
      <vt:lpstr>Раздел «Раздел «Музыкально-ритмические движения»</vt:lpstr>
      <vt:lpstr>Раздел «Раздел «Игра на детских музыкальных инструментах»</vt:lpstr>
      <vt:lpstr>Взаимодействие с семьями воспитанников.</vt:lpstr>
      <vt:lpstr>Обеспечение методическими материалами и средствами обучения и воспитания</vt:lpstr>
      <vt:lpstr>Расписание непрерывной образовательной деятельности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образовательное учреждение  Чернокоровская СОШ Группа общеразвивающей направленности</dc:title>
  <dc:creator>1</dc:creator>
  <cp:lastModifiedBy>User</cp:lastModifiedBy>
  <cp:revision>15</cp:revision>
  <dcterms:created xsi:type="dcterms:W3CDTF">2021-06-01T05:30:48Z</dcterms:created>
  <dcterms:modified xsi:type="dcterms:W3CDTF">2021-06-02T07:32:08Z</dcterms:modified>
</cp:coreProperties>
</file>