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314" r:id="rId3"/>
    <p:sldId id="303" r:id="rId4"/>
    <p:sldId id="257" r:id="rId5"/>
    <p:sldId id="261" r:id="rId6"/>
    <p:sldId id="308" r:id="rId7"/>
    <p:sldId id="309" r:id="rId8"/>
    <p:sldId id="272" r:id="rId9"/>
    <p:sldId id="273" r:id="rId10"/>
    <p:sldId id="310" r:id="rId11"/>
    <p:sldId id="275" r:id="rId12"/>
    <p:sldId id="277" r:id="rId13"/>
    <p:sldId id="293" r:id="rId14"/>
    <p:sldId id="311" r:id="rId15"/>
    <p:sldId id="312" r:id="rId16"/>
    <p:sldId id="31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256B-D3A6-4DD8-B568-F4BF1070A4F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CC05-B407-4D67-97EF-652943399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6DBB66-60C8-4C68-B3EE-08B6905159F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712C95-7DA8-4423-B2F1-A9E9219184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352928" cy="2376264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Электронное </a:t>
            </a:r>
            <a:r>
              <a:rPr lang="ru-RU" sz="6000" dirty="0" err="1" smtClean="0"/>
              <a:t>портфолио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err="1" smtClean="0"/>
              <a:t>Бердюгина</a:t>
            </a:r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6000" dirty="0" smtClean="0"/>
              <a:t>Степана Алексеевича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Награды класса</a:t>
            </a:r>
            <a:endParaRPr lang="ru-RU" sz="3600" b="1" dirty="0"/>
          </a:p>
        </p:txBody>
      </p:sp>
      <p:pic>
        <p:nvPicPr>
          <p:cNvPr id="9" name="Рисунок 8" descr="pro-WGDIfbY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9341" y="764704"/>
            <a:ext cx="3204659" cy="4608512"/>
          </a:xfrm>
          <a:prstGeom prst="rect">
            <a:avLst/>
          </a:prstGeom>
        </p:spPr>
      </p:pic>
      <p:pic>
        <p:nvPicPr>
          <p:cNvPr id="10" name="Рисунок 9" descr="out-BQezc9b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4283968" cy="3028644"/>
          </a:xfrm>
          <a:prstGeom prst="rect">
            <a:avLst/>
          </a:prstGeom>
        </p:spPr>
      </p:pic>
      <p:pic>
        <p:nvPicPr>
          <p:cNvPr id="8" name="Рисунок 7" descr="pro-cO1cdgA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753544"/>
            <a:ext cx="309634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участия в конкурсах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770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7280"/>
                <a:gridCol w="422912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Муниципальный конкурс видеороликов на иностранных языках (немецкий язык)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 </a:t>
                      </a: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Соревнования</a:t>
                      </a:r>
                      <a:r>
                        <a:rPr lang="ru-RU" baseline="0" dirty="0" smtClean="0"/>
                        <a:t> по разборке и сборке, посвященные «Дню Защитника Отечества»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Муниципальный конкурс чтецов «В мире поэзии и прозы»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интеллектуальная игра по биологии «Биологический марафон»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Награды за победы в муниципальных конкурсах.</a:t>
            </a:r>
            <a:endParaRPr lang="ru-RU" sz="2800" dirty="0"/>
          </a:p>
        </p:txBody>
      </p:sp>
      <p:pic>
        <p:nvPicPr>
          <p:cNvPr id="6" name="Рисунок 5" descr="16963215049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24744"/>
            <a:ext cx="3707342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Мое участие в школьных и внешкольных мероприятиях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500174"/>
            <a:ext cx="321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 </a:t>
            </a:r>
          </a:p>
        </p:txBody>
      </p:sp>
      <p:pic>
        <p:nvPicPr>
          <p:cNvPr id="12" name="Рисунок 11" descr="ZaJBEqkI3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2520429" cy="5455037"/>
          </a:xfrm>
          <a:prstGeom prst="rect">
            <a:avLst/>
          </a:prstGeom>
        </p:spPr>
      </p:pic>
      <p:pic>
        <p:nvPicPr>
          <p:cNvPr id="13" name="Рисунок 12" descr="FA_ki6RB-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861048"/>
            <a:ext cx="6130825" cy="2832059"/>
          </a:xfrm>
          <a:prstGeom prst="rect">
            <a:avLst/>
          </a:prstGeom>
        </p:spPr>
      </p:pic>
      <p:pic>
        <p:nvPicPr>
          <p:cNvPr id="14" name="Рисунок 13" descr="CEsk0UMJh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836712"/>
            <a:ext cx="475252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20422_08580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6489265" cy="2924660"/>
          </a:xfrm>
          <a:prstGeom prst="rect">
            <a:avLst/>
          </a:prstGeom>
        </p:spPr>
      </p:pic>
      <p:pic>
        <p:nvPicPr>
          <p:cNvPr id="5" name="Рисунок 4" descr="20220422_09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84192" y="2208696"/>
            <a:ext cx="5781847" cy="26058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20405_12492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47310"/>
            <a:ext cx="8280920" cy="60220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10-03_15-33-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5657850" cy="4171950"/>
          </a:xfrm>
          <a:prstGeom prst="rect">
            <a:avLst/>
          </a:prstGeom>
        </p:spPr>
      </p:pic>
      <p:pic>
        <p:nvPicPr>
          <p:cNvPr id="5" name="Рисунок 4" descr="2023-10-03_15-33-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04864"/>
            <a:ext cx="327585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10-03_15-37-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746483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Бердюгин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Степан Алексеевич– ученик 8 класса</a:t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МАОУ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Чернокоровская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СОШ 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IMG-20230925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3816000" cy="5280443"/>
          </a:xfrm>
          <a:prstGeom prst="rect">
            <a:avLst/>
          </a:prstGeom>
        </p:spPr>
      </p:pic>
      <p:pic>
        <p:nvPicPr>
          <p:cNvPr id="8" name="Рисунок 7" descr="IMG_20231003_125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000" y="1556792"/>
            <a:ext cx="5220000" cy="489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Автобиография: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Я, </a:t>
            </a:r>
            <a:r>
              <a:rPr lang="ru-RU" sz="2000" dirty="0" err="1" smtClean="0"/>
              <a:t>Бердюгин</a:t>
            </a:r>
            <a:r>
              <a:rPr lang="ru-RU" sz="2000" dirty="0" smtClean="0"/>
              <a:t> Степан Алексеевич, родился 30 июля 2009 г. в с. Чернокоровское </a:t>
            </a:r>
            <a:r>
              <a:rPr lang="ru-RU" sz="2000" dirty="0" err="1" smtClean="0"/>
              <a:t>Богдановичского</a:t>
            </a:r>
            <a:r>
              <a:rPr lang="ru-RU" sz="2000" dirty="0" smtClean="0"/>
              <a:t> района Свердловской области. Свое детство  я провел в родном селе. С детства я был очень весёлым и подвижным мальчиком. </a:t>
            </a:r>
          </a:p>
          <a:p>
            <a:r>
              <a:rPr lang="ru-RU" sz="2000" dirty="0" smtClean="0"/>
              <a:t>Сейчас я учусь уже в восьмом классе. Учусь я хорошо. Занимаюсь в основном спортом: участвую в соревнованиях, стараюсь вести здоровый образ жизни. 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5300" b="1" dirty="0" smtClean="0"/>
              <a:t>Результаты участия во Всероссийском физкультурно-спортивном комплексе </a:t>
            </a:r>
            <a:br>
              <a:rPr lang="ru-RU" sz="5300" b="1" dirty="0" smtClean="0"/>
            </a:br>
            <a:r>
              <a:rPr lang="ru-RU" sz="5300" b="1" dirty="0" smtClean="0"/>
              <a:t>«Готов к труду и обороне» </a:t>
            </a:r>
            <a:endParaRPr lang="ru-RU" sz="5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-IGBXajJU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2321" y="3357110"/>
            <a:ext cx="5351679" cy="3500890"/>
          </a:xfrm>
          <a:prstGeom prst="rect">
            <a:avLst/>
          </a:prstGeom>
        </p:spPr>
      </p:pic>
      <p:pic>
        <p:nvPicPr>
          <p:cNvPr id="5" name="Рисунок 4" descr="r_STUiWb_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9"/>
            <a:ext cx="4007401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-GvlbHFQ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2322" y="3312513"/>
            <a:ext cx="5351678" cy="3545487"/>
          </a:xfrm>
          <a:prstGeom prst="rect">
            <a:avLst/>
          </a:prstGeom>
        </p:spPr>
      </p:pic>
      <p:pic>
        <p:nvPicPr>
          <p:cNvPr id="5" name="Рисунок 4" descr="IMG-20230925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3996444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Награды за участие в конкурсах</a:t>
            </a:r>
            <a:endParaRPr lang="ru-RU" sz="3200" b="1" dirty="0"/>
          </a:p>
        </p:txBody>
      </p:sp>
      <p:pic>
        <p:nvPicPr>
          <p:cNvPr id="6" name="Рисунок 5" descr="16963215049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052736"/>
            <a:ext cx="4011096" cy="5645247"/>
          </a:xfrm>
          <a:prstGeom prst="rect">
            <a:avLst/>
          </a:prstGeom>
        </p:spPr>
      </p:pic>
      <p:pic>
        <p:nvPicPr>
          <p:cNvPr id="7" name="Рисунок 6" descr="16963215049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049623"/>
            <a:ext cx="3816423" cy="569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Награды за участие в конкурсах</a:t>
            </a:r>
            <a:endParaRPr lang="ru-RU" sz="3200" b="1" dirty="0"/>
          </a:p>
        </p:txBody>
      </p:sp>
      <p:pic>
        <p:nvPicPr>
          <p:cNvPr id="8" name="Рисунок 7" descr="16963215049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816424" cy="535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797</TotalTime>
  <Words>164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Электронное портфолио Бердюгина  Степана Алексеевича</vt:lpstr>
      <vt:lpstr>Слайд 2</vt:lpstr>
      <vt:lpstr>Бердюгин Степан Алексеевич– ученик 8 класса  МАОУ Чернокоровская СОШ </vt:lpstr>
      <vt:lpstr>Автобиография: </vt:lpstr>
      <vt:lpstr>         Результаты участия во Всероссийском физкультурно-спортивном комплексе  «Готов к труду и обороне» </vt:lpstr>
      <vt:lpstr>Слайд 6</vt:lpstr>
      <vt:lpstr>Слайд 7</vt:lpstr>
      <vt:lpstr>Награды за участие в конкурсах</vt:lpstr>
      <vt:lpstr>Награды за участие в конкурсах</vt:lpstr>
      <vt:lpstr>Награды класса</vt:lpstr>
      <vt:lpstr>Результаты участия в конкурсах</vt:lpstr>
      <vt:lpstr>Награды за победы в муниципальных конкурсах.</vt:lpstr>
      <vt:lpstr>Мое участие в школьных и внешкольных мероприятиях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Бердюгин Степан Алексеевич, 8 класс</dc:title>
  <dc:creator>квант</dc:creator>
  <cp:lastModifiedBy>Я</cp:lastModifiedBy>
  <cp:revision>92</cp:revision>
  <dcterms:created xsi:type="dcterms:W3CDTF">2016-01-01T07:08:45Z</dcterms:created>
  <dcterms:modified xsi:type="dcterms:W3CDTF">2023-10-03T10:38:37Z</dcterms:modified>
</cp:coreProperties>
</file>