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8"/>
  </p:notesMasterIdLst>
  <p:sldIdLst>
    <p:sldId id="256" r:id="rId2"/>
    <p:sldId id="314" r:id="rId3"/>
    <p:sldId id="303" r:id="rId4"/>
    <p:sldId id="257" r:id="rId5"/>
    <p:sldId id="261" r:id="rId6"/>
    <p:sldId id="308" r:id="rId7"/>
    <p:sldId id="309" r:id="rId8"/>
    <p:sldId id="272" r:id="rId9"/>
    <p:sldId id="273" r:id="rId10"/>
    <p:sldId id="310" r:id="rId11"/>
    <p:sldId id="275" r:id="rId12"/>
    <p:sldId id="277" r:id="rId13"/>
    <p:sldId id="293" r:id="rId14"/>
    <p:sldId id="311" r:id="rId15"/>
    <p:sldId id="312" r:id="rId16"/>
    <p:sldId id="31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7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B256B-D3A6-4DD8-B568-F4BF1070A4F7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82CC05-B407-4D67-97EF-652943399D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6DBB66-60C8-4C68-B3EE-08B6905159F1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712C95-7DA8-4423-B2F1-A9E9219184F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628800"/>
            <a:ext cx="8352928" cy="2376264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Электронное </a:t>
            </a:r>
            <a:r>
              <a:rPr lang="ru-RU" sz="6000" dirty="0" err="1" smtClean="0"/>
              <a:t>портфолио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err="1" smtClean="0"/>
              <a:t>Бердюгина</a:t>
            </a:r>
            <a:r>
              <a:rPr lang="ru-RU" sz="6000" dirty="0" smtClean="0"/>
              <a:t> </a:t>
            </a:r>
            <a:br>
              <a:rPr lang="ru-RU" sz="6000" dirty="0" smtClean="0"/>
            </a:br>
            <a:r>
              <a:rPr lang="ru-RU" sz="6000" dirty="0" smtClean="0"/>
              <a:t>Степана Алексеевича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Награды класса</a:t>
            </a:r>
            <a:endParaRPr lang="ru-RU" sz="3600" b="1" dirty="0"/>
          </a:p>
        </p:txBody>
      </p:sp>
      <p:pic>
        <p:nvPicPr>
          <p:cNvPr id="9" name="Рисунок 8" descr="pro-WGDIfbYs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9341" y="764704"/>
            <a:ext cx="3204659" cy="4608512"/>
          </a:xfrm>
          <a:prstGeom prst="rect">
            <a:avLst/>
          </a:prstGeom>
        </p:spPr>
      </p:pic>
      <p:pic>
        <p:nvPicPr>
          <p:cNvPr id="10" name="Рисунок 9" descr="out-BQezc9bY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08720"/>
            <a:ext cx="4283968" cy="3028644"/>
          </a:xfrm>
          <a:prstGeom prst="rect">
            <a:avLst/>
          </a:prstGeom>
        </p:spPr>
      </p:pic>
      <p:pic>
        <p:nvPicPr>
          <p:cNvPr id="8" name="Рисунок 7" descr="pro-cO1cdgAT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2753544"/>
            <a:ext cx="3096344" cy="41044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Результаты участия в конкурсах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00188"/>
          <a:ext cx="8229600" cy="4770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57280"/>
                <a:gridCol w="422912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конкурса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/>
                        <a:t>Муниципальный конкурс видеороликов на иностранных языках (немецкий язык)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 </a:t>
                      </a:r>
                      <a:r>
                        <a:rPr lang="ru-RU" dirty="0" smtClean="0"/>
                        <a:t>место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Соревнования</a:t>
                      </a:r>
                      <a:r>
                        <a:rPr lang="ru-RU" baseline="0" dirty="0" smtClean="0"/>
                        <a:t> по разборке и сборке, посвященные «Дню Защитника Отечества»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r>
                        <a:rPr lang="ru-RU" dirty="0" smtClean="0"/>
                        <a:t> место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Муниципальный конкурс чтецов «В мире поэзии и прозы»</a:t>
                      </a:r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r>
                        <a:rPr lang="ru-RU" dirty="0" smtClean="0"/>
                        <a:t> место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Муниципальная</a:t>
                      </a:r>
                      <a:r>
                        <a:rPr lang="ru-RU" baseline="0" dirty="0" smtClean="0"/>
                        <a:t> интеллектуальная игра по биологии «Биологический марафон»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 </a:t>
                      </a:r>
                      <a:r>
                        <a:rPr lang="ru-RU" dirty="0" smtClean="0"/>
                        <a:t>место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0006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Награды за победы в муниципальных конкурсах.</a:t>
            </a:r>
            <a:endParaRPr lang="ru-RU" sz="2800" dirty="0"/>
          </a:p>
        </p:txBody>
      </p:sp>
      <p:pic>
        <p:nvPicPr>
          <p:cNvPr id="6" name="Рисунок 5" descr="169632150495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124744"/>
            <a:ext cx="3707342" cy="5301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Мое участие в школьных и внешкольных мероприятиях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929322" y="1500174"/>
            <a:ext cx="3214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 </a:t>
            </a:r>
          </a:p>
        </p:txBody>
      </p:sp>
      <p:pic>
        <p:nvPicPr>
          <p:cNvPr id="12" name="Рисунок 11" descr="ZaJBEqkI3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2520429" cy="5455037"/>
          </a:xfrm>
          <a:prstGeom prst="rect">
            <a:avLst/>
          </a:prstGeom>
        </p:spPr>
      </p:pic>
      <p:pic>
        <p:nvPicPr>
          <p:cNvPr id="13" name="Рисунок 12" descr="FA_ki6RB-L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3861048"/>
            <a:ext cx="6130825" cy="2832059"/>
          </a:xfrm>
          <a:prstGeom prst="rect">
            <a:avLst/>
          </a:prstGeom>
        </p:spPr>
      </p:pic>
      <p:pic>
        <p:nvPicPr>
          <p:cNvPr id="14" name="Рисунок 13" descr="CEsk0UMJhi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836712"/>
            <a:ext cx="4752528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220422_08580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64904"/>
            <a:ext cx="6489265" cy="2924660"/>
          </a:xfrm>
          <a:prstGeom prst="rect">
            <a:avLst/>
          </a:prstGeom>
        </p:spPr>
      </p:pic>
      <p:pic>
        <p:nvPicPr>
          <p:cNvPr id="5" name="Рисунок 4" descr="20220422_0900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784192" y="2208696"/>
            <a:ext cx="5781847" cy="260583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220405_12492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647310"/>
            <a:ext cx="8280920" cy="60220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23-10-03_15-33-3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5657850" cy="4171950"/>
          </a:xfrm>
          <a:prstGeom prst="rect">
            <a:avLst/>
          </a:prstGeom>
        </p:spPr>
      </p:pic>
      <p:pic>
        <p:nvPicPr>
          <p:cNvPr id="5" name="Рисунок 4" descr="2023-10-03_15-33-5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2204864"/>
            <a:ext cx="3275856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23-10-03_15-37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980728"/>
            <a:ext cx="7464830" cy="547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143007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24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Бердюгин</a:t>
            </a: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Степан Алексеевич– ученик 8 класса</a:t>
            </a:r>
            <a:b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МАОУ </a:t>
            </a:r>
            <a:r>
              <a:rPr lang="ru-RU" sz="24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Чернокоровская</a:t>
            </a: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СОШ </a:t>
            </a:r>
            <a:endParaRPr lang="ru-RU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Рисунок 6" descr="IMG-20230925-WA0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3816000" cy="5280443"/>
          </a:xfrm>
          <a:prstGeom prst="rect">
            <a:avLst/>
          </a:prstGeom>
        </p:spPr>
      </p:pic>
      <p:pic>
        <p:nvPicPr>
          <p:cNvPr id="8" name="Рисунок 7" descr="IMG_20231003_1256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4000" y="1556792"/>
            <a:ext cx="5220000" cy="4892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Автобиография: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Я, </a:t>
            </a:r>
            <a:r>
              <a:rPr lang="ru-RU" sz="2000" dirty="0" err="1" smtClean="0"/>
              <a:t>Бердюгин</a:t>
            </a:r>
            <a:r>
              <a:rPr lang="ru-RU" sz="2000" dirty="0" smtClean="0"/>
              <a:t> Степан Алексеевич, родился 30 июля 2009 г. в с. Чернокоровское </a:t>
            </a:r>
            <a:r>
              <a:rPr lang="ru-RU" sz="2000" dirty="0" err="1" smtClean="0"/>
              <a:t>Богдановичского</a:t>
            </a:r>
            <a:r>
              <a:rPr lang="ru-RU" sz="2000" dirty="0" smtClean="0"/>
              <a:t> района Свердловской области. Свое детство  я провел в родном селе. С детства я был очень весёлым и подвижным мальчиком. </a:t>
            </a:r>
          </a:p>
          <a:p>
            <a:r>
              <a:rPr lang="ru-RU" sz="2000" dirty="0" smtClean="0"/>
              <a:t>Сейчас я учусь уже в восьмом классе. Учусь я хорошо. Занимаюсь в основном спортом: участвую в соревнованиях, стараюсь вести здоровый образ жизни. </a:t>
            </a:r>
          </a:p>
          <a:p>
            <a:pPr algn="just"/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39604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5300" b="1" dirty="0" smtClean="0"/>
              <a:t>Результаты участия во Всероссийском физкультурно-спортивном комплексе </a:t>
            </a:r>
            <a:br>
              <a:rPr lang="ru-RU" sz="5300" b="1" dirty="0" smtClean="0"/>
            </a:br>
            <a:r>
              <a:rPr lang="ru-RU" sz="5300" b="1" dirty="0" smtClean="0"/>
              <a:t>«Готов к труду и обороне» </a:t>
            </a:r>
            <a:endParaRPr lang="ru-RU" sz="53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ro-IGBXajJU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2321" y="3357110"/>
            <a:ext cx="5351679" cy="3500890"/>
          </a:xfrm>
          <a:prstGeom prst="rect">
            <a:avLst/>
          </a:prstGeom>
        </p:spPr>
      </p:pic>
      <p:pic>
        <p:nvPicPr>
          <p:cNvPr id="5" name="Рисунок 4" descr="r_STUiWb_S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620689"/>
            <a:ext cx="4007401" cy="33123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ro-GvlbHFQH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2322" y="3312513"/>
            <a:ext cx="5351678" cy="3545487"/>
          </a:xfrm>
          <a:prstGeom prst="rect">
            <a:avLst/>
          </a:prstGeom>
        </p:spPr>
      </p:pic>
      <p:pic>
        <p:nvPicPr>
          <p:cNvPr id="5" name="Рисунок 4" descr="IMG-20230925-WA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20688"/>
            <a:ext cx="3996444" cy="53285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15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Награды за участие в конкурсах</a:t>
            </a:r>
            <a:endParaRPr lang="ru-RU" sz="3200" b="1" dirty="0"/>
          </a:p>
        </p:txBody>
      </p:sp>
      <p:pic>
        <p:nvPicPr>
          <p:cNvPr id="6" name="Рисунок 5" descr="1696321504950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1052736"/>
            <a:ext cx="4011096" cy="5645247"/>
          </a:xfrm>
          <a:prstGeom prst="rect">
            <a:avLst/>
          </a:prstGeom>
        </p:spPr>
      </p:pic>
      <p:pic>
        <p:nvPicPr>
          <p:cNvPr id="7" name="Рисунок 6" descr="169632150495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049623"/>
            <a:ext cx="3816423" cy="5692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Награды за участие в конкурсах</a:t>
            </a:r>
            <a:endParaRPr lang="ru-RU" sz="3200" b="1" dirty="0"/>
          </a:p>
        </p:txBody>
      </p:sp>
      <p:pic>
        <p:nvPicPr>
          <p:cNvPr id="8" name="Рисунок 7" descr="169632150495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1268760"/>
            <a:ext cx="3816424" cy="5351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797</TotalTime>
  <Words>164</Words>
  <Application>Microsoft Office PowerPoint</Application>
  <PresentationFormat>Экран (4:3)</PresentationFormat>
  <Paragraphs>31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Электронное портфолио Бердюгина  Степана Алексеевича</vt:lpstr>
      <vt:lpstr>Слайд 2</vt:lpstr>
      <vt:lpstr>Бердюгин Степан Алексеевич– ученик 8 класса  МАОУ Чернокоровская СОШ </vt:lpstr>
      <vt:lpstr>Автобиография: </vt:lpstr>
      <vt:lpstr>         Результаты участия во Всероссийском физкультурно-спортивном комплексе  «Готов к труду и обороне» </vt:lpstr>
      <vt:lpstr>Слайд 6</vt:lpstr>
      <vt:lpstr>Слайд 7</vt:lpstr>
      <vt:lpstr>Награды за участие в конкурсах</vt:lpstr>
      <vt:lpstr>Награды за участие в конкурсах</vt:lpstr>
      <vt:lpstr>Награды класса</vt:lpstr>
      <vt:lpstr>Результаты участия в конкурсах</vt:lpstr>
      <vt:lpstr>Награды за победы в муниципальных конкурсах.</vt:lpstr>
      <vt:lpstr>Мое участие в школьных и внешкольных мероприятиях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Бердюгин Степан Алексеевич, 8 класс</dc:title>
  <dc:creator>квант</dc:creator>
  <cp:lastModifiedBy>Я</cp:lastModifiedBy>
  <cp:revision>92</cp:revision>
  <dcterms:created xsi:type="dcterms:W3CDTF">2016-01-01T07:08:45Z</dcterms:created>
  <dcterms:modified xsi:type="dcterms:W3CDTF">2023-10-03T10:38:37Z</dcterms:modified>
</cp:coreProperties>
</file>