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6" r:id="rId3"/>
    <p:sldId id="257" r:id="rId4"/>
    <p:sldId id="258" r:id="rId5"/>
    <p:sldId id="285" r:id="rId6"/>
    <p:sldId id="259" r:id="rId7"/>
    <p:sldId id="260" r:id="rId8"/>
    <p:sldId id="261" r:id="rId9"/>
    <p:sldId id="264" r:id="rId10"/>
    <p:sldId id="265" r:id="rId11"/>
    <p:sldId id="267" r:id="rId12"/>
    <p:sldId id="268" r:id="rId13"/>
    <p:sldId id="284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20575" y="4755848"/>
            <a:ext cx="7766936" cy="1646302"/>
          </a:xfrm>
        </p:spPr>
        <p:txBody>
          <a:bodyPr/>
          <a:lstStyle/>
          <a:p>
            <a:pPr algn="ctr"/>
            <a:r>
              <a:rPr lang="ru-RU" sz="3600" dirty="0" smtClean="0"/>
              <a:t>Краткая презентация к рабочей программе подготовительной группы 2022-2023</a:t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                                  </a:t>
            </a:r>
            <a:r>
              <a:rPr lang="ru-RU" sz="2400" dirty="0" smtClean="0"/>
              <a:t>Воспитатели:</a:t>
            </a:r>
            <a:br>
              <a:rPr lang="ru-RU" sz="2400" dirty="0" smtClean="0"/>
            </a:br>
            <a:r>
              <a:rPr lang="ru-RU" sz="2400" dirty="0" smtClean="0"/>
              <a:t>                                                       </a:t>
            </a:r>
            <a:r>
              <a:rPr lang="ru-RU" sz="2400" dirty="0" err="1" smtClean="0"/>
              <a:t>Софрыгина</a:t>
            </a:r>
            <a:r>
              <a:rPr lang="ru-RU" sz="2400" dirty="0" smtClean="0"/>
              <a:t> Л.А.</a:t>
            </a:r>
            <a:br>
              <a:rPr lang="ru-RU" sz="2400" dirty="0" smtClean="0"/>
            </a:br>
            <a:r>
              <a:rPr lang="ru-RU" sz="2400" dirty="0" smtClean="0"/>
              <a:t>                                                       </a:t>
            </a:r>
            <a:r>
              <a:rPr lang="ru-RU" sz="2400" dirty="0" err="1" smtClean="0"/>
              <a:t>Бердюгина</a:t>
            </a:r>
            <a:r>
              <a:rPr lang="ru-RU" sz="2400" dirty="0" smtClean="0"/>
              <a:t> О.М.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38141" y="563050"/>
            <a:ext cx="7766936" cy="1096899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автономное образовательное учреждение </a:t>
            </a:r>
            <a:r>
              <a:rPr lang="ru-RU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Чернокоровская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СОШ</a:t>
            </a:r>
          </a:p>
          <a:p>
            <a:pPr algn="ctr"/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общеразвивающей направленности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037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6262" y="737288"/>
            <a:ext cx="9537452" cy="5454505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взаимодействия педагогического коллектива с семьями воспитанников.</a:t>
            </a:r>
          </a:p>
          <a:p>
            <a:pPr algn="just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цель всех форм и видов взаимодействия </a:t>
            </a:r>
            <a:r>
              <a:rPr 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ОУ 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семьей - установление доверительных отношений между детьми, родителями и педагогами, объединение их в одну команду, воспитание потребности делиться друг с другом своими проблемами и совместно их решать.</a:t>
            </a:r>
          </a:p>
          <a:p>
            <a:pPr algn="just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педагогов и родителей детей осуществляется и решается через следующие аспекты:</a:t>
            </a:r>
          </a:p>
          <a:p>
            <a:pPr lvl="0" algn="just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приобщение родителей к педагогическому процессу;</a:t>
            </a:r>
          </a:p>
          <a:p>
            <a:pPr lvl="0" algn="just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расширение сферы участия родителей в организации жизни образовательного учреждения</a:t>
            </a:r>
            <a:r>
              <a:rPr 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9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 для творческой самореализации педагогов, родителей, детей;</a:t>
            </a:r>
          </a:p>
          <a:p>
            <a:pPr lvl="0" algn="just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информационно-педагогические материалы, выставки детских работ, которые позволяют родителям ближе познакомиться родителям со спецификой учреждения, знакомят его с воспитывающей и развивающей средой;</a:t>
            </a:r>
          </a:p>
          <a:p>
            <a:pPr lvl="0" algn="just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разнообразные программы совместной деятельности детей и родителей;</a:t>
            </a:r>
          </a:p>
          <a:p>
            <a:pPr lvl="0" algn="just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объединение усилий педагога и родителя в совместной деятельности по воспитанию и развитию ребенка: эти взаимоотношения следует рассматривать как искусство диалога взрослых с конкретным ребенком на основе знания психических особенностей его возраста, учитывая интересы, способности и предшествующий опыт ребенка;</a:t>
            </a:r>
          </a:p>
          <a:p>
            <a:pPr lvl="0" algn="just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проявление понимания, терпимости и такта в воспитании и обучении ребенка, стремление учитывать его интересы, не игнорируя чувства и эмоции;</a:t>
            </a:r>
          </a:p>
          <a:p>
            <a:pPr lvl="0" algn="just"/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уважительные взаимоотношения семьи и образовательного учреждения.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6636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9000" y="777398"/>
            <a:ext cx="9670473" cy="5193248"/>
          </a:xfrm>
        </p:spPr>
        <p:txBody>
          <a:bodyPr>
            <a:normAutofit fontScale="85000" lnSpcReduction="20000"/>
          </a:bodyPr>
          <a:lstStyle/>
          <a:p>
            <a:r>
              <a:rPr lang="ru-RU" sz="19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формы взаимодействия:</a:t>
            </a:r>
          </a:p>
          <a:p>
            <a:r>
              <a:rPr lang="ru-RU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собрания 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проводятся групповые и общие (для родителей всего учреждения). На них обсуждают задачи и актуальные вопросы на новый учебный год, результаты образовательной работы, вопросы физического воспитания и проблемы летнего оздоровительного периода и др.</a:t>
            </a:r>
          </a:p>
          <a:p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Групповые собрания проводятся раз в квартал и по запросу родителей.</a:t>
            </a:r>
          </a:p>
          <a:p>
            <a:r>
              <a:rPr lang="ru-RU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Беседы 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проводятся как индивидуальные, так и групповые. Содержание беседы лаконичное, значимое для родителей, преподносится таким образом, чтобы побудить собеседников к высказыванию.</a:t>
            </a:r>
          </a:p>
          <a:p>
            <a:r>
              <a:rPr lang="ru-RU" sz="1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Консультации. 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Обычно организуются по запросам родителей. Целями консультации являются усвоение родителями определенных знаний, умений; помощь им в разрешении проблемных вопросов. Формы проведения консультаций различны (квалифицированное сообщение специалиста с последующим обсуждением; обсуждение статьи, заранее прочитанной всеми приглашенными на консультацию; практическое занятие, например, на тему «По дороге домой»).</a:t>
            </a:r>
          </a:p>
          <a:p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особое место в дошкольном образовании занимает метод проектов. В современной педагогике метод проекта используется наряду с систематическим предметным обучением как компонент системы продуктивного образования.</a:t>
            </a:r>
          </a:p>
          <a:p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проектов является особым механизмом взаимодействия семьи и </a:t>
            </a:r>
            <a:r>
              <a:rPr 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ОУ</a:t>
            </a:r>
            <a:r>
              <a:rPr lang="ru-RU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Родители являются не только источниками информации, реальной помощи и поддержки ребенку и педагогу в процессе работы над проектом, так же непосредственными участниками образовательного процесса, обогащают свой педагогический опыт, испытывают чувство сопричастности и удовлетворения.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9273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7151" y="562872"/>
            <a:ext cx="8596668" cy="49099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1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Организационный раздел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 подразделы: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материально-техническое обеспечение в обязательной части программы и части, формируемой участниками образовательных отношений; методические материалы и средства обучения и воспитания в обязательной части программы и части, формируемой участниками образовательных отношений; распорядок и режим дня; особенности традиционных событий, праздников, мероприятий в обязательной части программы и части формируемой участниками образовательных отношений; особенности организации развивающей предметно- пространственной среды в обязательной части программы и части формируемой участниками образовательных отношений.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1661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1538011" y="1336893"/>
            <a:ext cx="8596668" cy="3880773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  <a:scene3d>
            <a:camera prst="perspectiveBelow"/>
            <a:lightRig rig="threePt" dir="t"/>
          </a:scene3d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48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Спасибо</a:t>
            </a:r>
            <a:r>
              <a:rPr lang="ru-RU" sz="4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48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за внимание</a:t>
            </a:r>
            <a:endParaRPr lang="ru-RU" sz="4800" b="1" dirty="0">
              <a:ln w="22225">
                <a:solidFill>
                  <a:srgbClr val="FF0000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516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4454" y="640882"/>
            <a:ext cx="10007899" cy="5433347"/>
          </a:xfrm>
        </p:spPr>
        <p:txBody>
          <a:bodyPr>
            <a:normAutofit/>
          </a:bodyPr>
          <a:lstStyle/>
          <a:p>
            <a:pPr algn="just"/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Рабочая программа (далее-Программа) разработана в соответствии с основной образовательной 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программой, школы, ГОН 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учетом психофизических особенностей детей старшего дошкольного возраста, отражает особенности содержания и организации образовательного процесса в группе старшего дошкольного возраста. Программа разработана в соответствии с Федеральным государственным образовательным стандартом (Приказ от 17 октября 2013 года № 1155) и с учётом Примерной основной образовательной программой дошкольного образования, а также Примерной основной образовательной программы дошкольного образования «От рождения до школы» под ред. </a:t>
            </a:r>
            <a:r>
              <a:rPr lang="ru-RU" sz="15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Н.Е.Вераксы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Программа обеспечивает развитие личности детей дошкольного возраста с 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лет в различных видах детской деятельности, с учётом их возрастных, индивидуальных психологических и физических особенностей в соответствии с пятью образовательными областями: социально-коммуникативное развитие, познавательное развитие, речевое развитие, художественно-эстетическое развитие, физическое развитие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5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Программа 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направлена 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на:</a:t>
            </a:r>
          </a:p>
          <a:p>
            <a:pPr algn="just"/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создание </a:t>
            </a:r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условий для развития ребёнка, открывающих возможности для его позитивной социализации, его личностного развития, развития инициативы и творческих способностей на основе сотрудничества с взрослыми и сверстниками и соответствующим возрасту видам деятельности;</a:t>
            </a:r>
          </a:p>
          <a:p>
            <a:pPr lvl="0" algn="just"/>
            <a:r>
              <a:rPr lang="ru-RU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создание развивающей предметно – пространственной среды, которая представляет собой систему условий социализации и индивидуализации </a:t>
            </a:r>
            <a:r>
              <a:rPr lang="ru-RU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детей.</a:t>
            </a:r>
            <a:endParaRPr lang="ru-RU" sz="15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790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1823" y="609600"/>
            <a:ext cx="9577467" cy="5765442"/>
          </a:xfrm>
        </p:spPr>
        <p:txBody>
          <a:bodyPr>
            <a:normAutofit/>
          </a:bodyPr>
          <a:lstStyle/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Основой разработки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являются следующие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правовые документы: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образования и науки Российской Федерации (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России) от 30 августа 2013 г. N 1014 г. "Об утверждении Порядка организации и осуществления образовательной деятельности по основным общеобразовательным программам - образовательным программам дошкольного образования";</a:t>
            </a:r>
            <a:b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29 декабря 2012 г. N 273-ФЗ "Об образовании в Российской Федерации";</a:t>
            </a:r>
            <a:b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Главного государственного санитарного врача РФ от 28.0.2020г. №28 "Об утверждении СанПиН 2.4.3648-20 «Санитарно-эпидемиологические требования к устройству, содержанию и организации режима работы дошкольных образовательных организаций»;</a:t>
            </a:r>
            <a:b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Рабочая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включает три основных раздела: целевой, содержательный и организационный.</a:t>
            </a:r>
            <a:r>
              <a:rPr lang="ru-RU" dirty="0"/>
              <a:t/>
            </a:r>
            <a:br>
              <a:rPr lang="ru-RU" dirty="0"/>
            </a:br>
            <a:endParaRPr lang="ru-RU" sz="2700" dirty="0"/>
          </a:p>
        </p:txBody>
      </p:sp>
    </p:spTree>
    <p:extLst>
      <p:ext uri="{BB962C8B-B14F-4D97-AF65-F5344CB8AC3E}">
        <p14:creationId xmlns:p14="http://schemas.microsoft.com/office/powerpoint/2010/main" val="3179208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2356" y="890851"/>
            <a:ext cx="9655386" cy="570589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1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 раздел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 в себя подразделы: пояснительная записка: цели и задачи реализации программы, принципы и подходы к формированию программы, значимые для разработки и реализации программы характеристики; планируемые результаты освоения программы.</a:t>
            </a:r>
            <a:b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Обязательный раздел Программы разработана с учётом Примерной основной образовательной программой дошкольного образования, а также Примерной основной образовательной программы дошкольного образования «От рождения до школы» под ред.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Н.Е.Вераксы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Программы, формируемая участниками образовательных отношений разработана с учётом парциальных программ и методических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пособий: Познавательное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развитие, парциальная программа С.Н. Николаевой «Юный эколог»; Парциальная программа Новиковой В.П. Математика в детском саду; Программа Ушаковой О.С. Ознакомление дошкольников с литературой и развитие речи; Парциальная программа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Куцаковой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Л.В. «Художественное творчество и конструирование», Парциальная программ Лыковой  И.А « Изобразительная деятельность в детском саду», Парциальная программа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Зеленовой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Н.Г., Осиповой Л.Е. Мы живём в России. </a:t>
            </a:r>
            <a:r>
              <a:rPr lang="ru-RU" dirty="0"/>
              <a:t/>
            </a:r>
            <a:br>
              <a:rPr lang="ru-RU" dirty="0"/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8445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4137" y="209006"/>
            <a:ext cx="10515600" cy="649224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b="1" i="1" dirty="0" smtClean="0"/>
              <a:t>	</a:t>
            </a:r>
            <a:r>
              <a:rPr lang="ru-RU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обязательной части: с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оздание благоприятных условий для полноценного проживания ребенком дошкольного детства, формирование основ базовой культуры личности, всестороннее развитие психических и физических качеств в соответствии с возрастными и индивидуальными особенностями, подготовка к жизни в современном обществе, к обучению в школе, обеспечение безопасности жизнедеятельности дошкольника.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Задачи обязательной части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охрана и укрепление физического и психического здоровья детей, в том числе их эмоционального благополучия;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равных возможностей для полноценного развития каждого ребенка в период дошкольного детства независимо от места жительства, пола, нации, языка, социального статуса, психофизиологических и других особенностей (в том числе ограниченных возможностей здоровья);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преемственности целей, задач и содержания образования, реализуемых в рамках образовательных программ различных уровней (далее - преемственность основных образовательных программ дошкольного и начального общего образования);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благоприятных условий развития детей в соответствии с их возрастными и индивидуальными особенностями и склонностями, развитие способностей и творческого потенциала каждого ребенка как субъекта отношений с самим собой, другими детьми, взрослыми и миром;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объединение обучения и воспитания в целостный образовательный процесс на основе духовно-нравственных и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социокультурных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ценностей, и принятых в обществе правил и норм поведения в интересах человека, семьи, общества;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общей культуры личности детей, в том числе ценностей здорового образа жизни, развития их социальных, нравственных, эстетических, интеллектуальных, физических качеств, инициативности, самостоятельности и ответственности ребенка, формирование предпосылок учебной деятельности;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вариативности и разнообразия содержания программ и организационных форм дошкольного образования, возможности формирования программ различной направленности с учетом образовательных потребностей, способностей и состояния здоровья детей;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социокультурной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среды, соответствующей возрастным, индивидуальным, психологическим и физиологическим особенностям детей;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психолого-педагогической поддержки семьи и повышения компетентности родителей (законных представителей) в вопросах развития и образования, охраны и укрепления здоровья детей.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в группах атмосферы гуманного и доброжелательного отношения ко всем воспитанникам, что позволяет растить их общительными, добрыми, любознательными, инициативными, стремящимися к самостоятельности и творчеству;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разнообразных видов детской деятельности, их интеграция в целях повышения эффективности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воспитательно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образовательного процесса;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творческая организация (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креативность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воспитательно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образовательного процесса;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вариативности образовательного материала, позволяющее развивать творчество в соответствии с интересами и наклонностями каждого ребенка;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уважительное отношение к результатам детского творчества.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3425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0630" y="93094"/>
            <a:ext cx="11795760" cy="6764905"/>
          </a:xfrm>
        </p:spPr>
        <p:txBody>
          <a:bodyPr>
            <a:noAutofit/>
          </a:bodyPr>
          <a:lstStyle/>
          <a:p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части, формируемой участниками образовательных отношений:</a:t>
            </a: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вариативности образования, создание благоприятных условий для поддержки детской инициативы, творчества, активности, для участия детей старшего дошкольного возраста в конкурсах и творческих выставках различного уровня, акциях и праздниках, не входящих в обязательную часть программы.</a:t>
            </a:r>
          </a:p>
          <a:p>
            <a:r>
              <a:rPr lang="ru-RU" sz="1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ООП ДО части, формируемой участниками образовательных отношений:</a:t>
            </a:r>
          </a:p>
          <a:p>
            <a:pPr lvl="1"/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у детей чувства любви к своему родному краю, своей малой родине на основе приобщения к родной природе, культуре и традициям;</a:t>
            </a:r>
          </a:p>
          <a:p>
            <a:pPr lvl="1"/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патриотизма, уважения к культурному прошлому России;</a:t>
            </a:r>
          </a:p>
          <a:p>
            <a:pPr lvl="1"/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интереса к объектам русской традиционной культуры; осознанное отношения к эстетической и нравственной ценности русской природы;</a:t>
            </a:r>
          </a:p>
          <a:p>
            <a:pPr lvl="1"/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ознакомление детей с разными областями математической действительности;</a:t>
            </a:r>
          </a:p>
          <a:p>
            <a:pPr lvl="1"/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правильного отношения ребёнка к природе, его окружающей; к себе и людям как к части природы; к вещам и материалам природного происхождения, которыми он пользуется;</a:t>
            </a:r>
          </a:p>
          <a:p>
            <a:pPr lvl="1"/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становление различных сфер самосознания ребенка на основе культуры своего народа, ближайшего социального окружения, на познании историко-географических, этнических особенностей социальной действительности своего региона;</a:t>
            </a:r>
          </a:p>
          <a:p>
            <a:pPr lvl="1"/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представления у детей о социальном мире как системе систем, в которой все объекты, процессы, явления находятся во взаимосвязи и взаимозависимости;</a:t>
            </a:r>
          </a:p>
          <a:p>
            <a:pPr lvl="1"/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предпосылок ценностно-смыслового восприятия и понимания произведений искусства (</a:t>
            </a:r>
            <a:r>
              <a:rPr lang="ru-RU" sz="11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словестного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изобразительного, музыкального), мира природы, восприятие музыкальных произведений, художественной литературы, фольклора с помощью эмоционально окрашенных, разных по содержанию, произведений музыкальной классики, литературных произведений, не входящих в обязательную часть программы;</a:t>
            </a:r>
          </a:p>
          <a:p>
            <a:pPr lvl="1"/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речевого творчества, овладение речью как средством общения и культуры;</a:t>
            </a:r>
          </a:p>
          <a:p>
            <a:pPr lvl="1"/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общения и взаимодействия ребёнка со взрослыми и сверстниками;</a:t>
            </a:r>
          </a:p>
          <a:p>
            <a:pPr lvl="1"/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становление	самостоятельности,	целенаправленности	и	</a:t>
            </a:r>
            <a:r>
              <a:rPr lang="ru-RU" sz="11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саморегуляции</a:t>
            </a: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собственных действий;</a:t>
            </a:r>
          </a:p>
          <a:p>
            <a:pPr lvl="1"/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эстетических чувств радости от ознакомления с литературным творчеством;</a:t>
            </a:r>
          </a:p>
          <a:p>
            <a:pPr lvl="1"/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художественно-творческой деятельности старших дошкольников в процессе работы нетрадиционной техникой рисования</a:t>
            </a:r>
            <a:r>
              <a:rPr lang="ru-RU" sz="1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1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самостоятельности и творчества через организацию конкурсов, выставок различной направленности;</a:t>
            </a:r>
          </a:p>
          <a:p>
            <a:pPr lvl="1"/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приобщение к традициям большого спорта.</a:t>
            </a:r>
          </a:p>
          <a:p>
            <a:pPr lvl="1"/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обогащение представлений детей о разных чувствах, существующих в жизни и выраженных в музыке.</a:t>
            </a:r>
          </a:p>
          <a:p>
            <a:pPr lvl="1"/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двигательных, музыкально-ритмических, творческих способностей, профилактика нарушений осанки и плоскостопия, повышение физической подготовленности.</a:t>
            </a:r>
          </a:p>
          <a:p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838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9368" y="163746"/>
            <a:ext cx="10166678" cy="643299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Возрастные и индивидуальные особенности детей подготовительного дошкольного возраста </a:t>
            </a:r>
            <a:r>
              <a:rPr lang="ru-RU" sz="1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(6-7 </a:t>
            </a:r>
            <a:r>
              <a:rPr lang="ru-RU" sz="1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лет)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В игровой деятельности у воспитанников группы появились ролевые взаимодействия. Они указывают на то, что дошкольники начинают отделять себя от принятой роли. Происходит разделение игровых и реальных взаимодействий детей. 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Рисунки воспитанников отличаются предметностью и </a:t>
            </a:r>
            <a:r>
              <a:rPr lang="ru-RU" sz="1100" dirty="0" err="1" smtClean="0">
                <a:latin typeface="Times New Roman" pitchFamily="18" charset="0"/>
                <a:cs typeface="Times New Roman" pitchFamily="18" charset="0"/>
              </a:rPr>
              <a:t>детализированностью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. Графическое изображение человека характеризуется наличием туловища, глаз, рта, носа, волос, иногда одежды и её деталей. Дети умеют рисовать основные геометрические фигуры, вырезать ножницами, наклеивать изображения на бумагу и т.д.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Восприятие детей стало более развитым. Практически все дети называют форму, на которую похож тот или иной предмет, вычленяют в сложных объектах простые формы и из простых форм воссоздают сложные объекты. Дети упорядочивают группы предметов по сенсорному признаку – величине, цвету; выделяют такие параметры, как высота, длина и ширина. Совершенствуется и ориентация в пространстве.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Продолжает развиваться воображение. Дети могут самостоятельно придумать небольшую сказку на заданную тему.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У воспитанников улучшилось произношение звуков и дикция. Однако, необходимо отметить, что уровень развития речи требует углубленной дальнейшей работы с детьми. 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Дети шестого года жизни уже могут распределять роли до начала игры и строить свое поведение, придерживаясь роли. Игровое взаимодействие сопровождается речью, соответствующей и по содержанию, и интонационно взятой роли. Речь, сопровождающая реальные отношения детей, отличается от ролевой речи. Дети начинают осваивать социальные отношения и понимать подчиненность позиций в различных видах деятельности взрослых, одни роли становятся для них более привлекательными, чем другие. При распределении ролей могут возникать конфликты, связанные с субординацией ролевого поведения. Наблюдается организация игрового пространства, в котором выделяются смысловой «центр» и «периферия». (В игре «Больница» таким центром оказывается кабинет врача, в игре «Парикмахерская» — зал стрижки, а зал ожидания выступает в качестве периферии игрового пространства). Действия детей в играх становятся разнообразными.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 Развивается изобразительная деятельность детей. Это возраст наиболее активного рисования. В течение года дети способны создать до двух тысяч рисунков. Рисунки могут быть самыми разными по содержанию: это и жизненные впечатления детей, и воображаемые ситуации, и иллюстрации к фильмам и книгам. Обычно рисунки представляют собой схематичные изображения различных объектов, но могут отличаться оригинальностью композиционного решения, передавать статичные и динамичные отношения. Рисунки приобретают сюжетный характер; достаточно часто встречаются многократно повторяющиеся сюжеты с небольшими или, напротив, существенными изменениями. Изображение человека становится более детализированным и пропорциональным. По рисунку можно судить о половой принадлежности и эмоциональном состоянии изображенного человека.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Конструирование характеризуется умением анализировать условия, в которых протекает эта деятельность. Дети используют и называют различные детали деревянного конструктора. Могут заменить детали постройки в зависимости от имеющегося материала. Овладевают обобщенным способом обследования образца. Дети способны выделять основные части предполагаемой постройки. Конструктивная деятельность может осуществляться на основе схемы, по замыслу и по условиям. Появляется конструирование в ходе совместной деятельности. Дети могут конструировать из бумаги, складывая ее в несколько раз (два, четыре, шесть сгибаний); из природного материала.</a:t>
            </a:r>
          </a:p>
          <a:p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8507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0263" y="117567"/>
            <a:ext cx="10737668" cy="6566568"/>
          </a:xfrm>
        </p:spPr>
        <p:txBody>
          <a:bodyPr>
            <a:noAutofit/>
          </a:bodyPr>
          <a:lstStyle/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Продолжает совершенствоваться восприятие цвета, формы и величины, строения предметов. Дети называют не только основные цвета и их оттенки, но и промежуточные цветовые оттенки; форму прямоугольников, овалов, треугольников. Воспринимают величину объектов, легко выстраивают в ряд — по возрастанию или убыванию — до 10 различных предметов.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В дошкольном возрасте продолжает развиваться образное мышление. В дошкольном возрасте у детей отсутствуют представления о классах объектов. Дети группируют объекты по признакам, которые могут изменяться, однако начинают формироваться операции логического сложения и умножения классов. Старшие дошкольники при группировке объектов учитывают два признака: цвет и форму (материал) и т. д. Как показали исследования отечественных психологов, дети старшего дошкольного возраста способны рассуждать и давать адекватные причинные объяснения, если анализируемые отношения не выходят за пределы их наглядного опыта. Продолжают развиваться устойчивость, распределение, переключаемость внимания. Наблюдается переход от непроизвольного к произвольному вниманию.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Продолжает совершенствоваться речь, в том числе ее звуковая сторона. Дети могут правильно воспроизводить шипящие, свистящие и сонорные звуки. Развиваются фонематический слух, интонационная выразительность речи при чтении стихов в сюжетно-ролевой игре и в повседневной жизни.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Совершенствуется грамматический строй речи. Дети используют практически все части речи, активно занимаются словотворчеством. Богаче становится лексика: активно используются синонимы и антонимы. Развивается связная речь. Дети могут пересказывать, рассказывать по картинке, передавая не только главное, но и детали.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Достижения этого возраста характеризуются распределением ролей в игровой деятельности; структурированием игрового пространства; дальнейшим развитием изобразительной деятельности, отличающейся высокой продуктивностью; применением в конструировании обобщенного способа обследования образца; усвоением обобщенных способов изображения предметов одинаковой формы.</a:t>
            </a:r>
          </a:p>
          <a:p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Восприятие в этом возрасте характеризуется анализом сложных форм объектов; развитие мышления сопровождается освоением мыслительных средств (схематизированные представления, комплексные представления, представления о цикличности изменений); развиваются умение обобщать, причинное мышление, воображение, произвольное внимание, речь, образ Я.</a:t>
            </a:r>
          </a:p>
          <a:p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686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8144" y="681909"/>
            <a:ext cx="9825203" cy="6032399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20000"/>
              </a:lnSpc>
            </a:pPr>
            <a:r>
              <a:rPr lang="ru-RU" sz="29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Содержательный раздел </a:t>
            </a:r>
            <a:r>
              <a:rPr lang="ru-RU" sz="2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включает в себя подразделы: </a:t>
            </a: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образовательной деятельности в соответствии с направлениями развития ребенка, представленными в пяти образовательных областях; описание вариативных форм, способов, методов и средств реализации Программы с учетом возрастных и индивидуальных особенностей воспитанников, специфики их образовательных потребностей и интересов; особенности образовательной деятельности разных видов и культурных практик в обязательной части программы и части, формируемой участниками образовательных отношений; способы и направления поддержки детской инициативы в обязательной части программы и части, формируемой участниками образовательных отношений; особенности взаимодействия педагогического коллектива с семьями воспитанников в обязательной части программы и части, формируемой участниками образовательных отношений; комплексно-тематическое планирование образовательной деятельности.</a:t>
            </a:r>
          </a:p>
          <a:p>
            <a:r>
              <a:rPr lang="ru-RU" sz="2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деятельность с детьми старшего дошкольного возраста реализуется по образовательным областям:</a:t>
            </a:r>
          </a:p>
          <a:p>
            <a:pPr lvl="2"/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«Социально-коммуникативное развитие».</a:t>
            </a:r>
          </a:p>
          <a:p>
            <a:pPr lvl="2"/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«Познавательное развитие».</a:t>
            </a:r>
          </a:p>
          <a:p>
            <a:pPr lvl="2"/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«Речевое развитие».</a:t>
            </a:r>
          </a:p>
          <a:p>
            <a:pPr lvl="2"/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«Художественно-эстетическое развитие».</a:t>
            </a:r>
          </a:p>
          <a:p>
            <a:pPr lvl="2"/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«Физическое развитие».</a:t>
            </a:r>
          </a:p>
          <a:p>
            <a:pPr marL="0" indent="0" algn="ctr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39131787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196</TotalTime>
  <Words>2743</Words>
  <Application>Microsoft Office PowerPoint</Application>
  <PresentationFormat>Широкоэкранный</PresentationFormat>
  <Paragraphs>88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Times New Roman</vt:lpstr>
      <vt:lpstr>Trebuchet MS</vt:lpstr>
      <vt:lpstr>Wingdings 3</vt:lpstr>
      <vt:lpstr>Аспект</vt:lpstr>
      <vt:lpstr>Краткая презентация к рабочей программе подготовительной группы 2022-2023                                    Воспитатели:                                                        Софрыгина Л.А.                                                        Бердюгина О.М.</vt:lpstr>
      <vt:lpstr>Презентация PowerPoint</vt:lpstr>
      <vt:lpstr>Основой разработки программы ДО являются следующие нормативные правовые документы: Приказ Министерства образования и науки Российской Федерации (Минобрнауки России) от 30 августа 2013 г. N 1014 г. "Об утверждении Порядка организации и осуществления образовательной деятельности по основным общеобразовательным программам - образовательным программам дошкольного образования"; Федеральный закон от 29 декабря 2012 г. N 273-ФЗ "Об образовании в Российской Федерации"; Постановление Главного государственного санитарного врача РФ от 28.0.2020г. №28 "Об утверждении СанПиН 2.4.3648-20 «Санитарно-эпидемиологические требования к устройству, содержанию и организации режима работы дошкольных образовательных организаций»;  Рабочая программа включает три основных раздела: целевой, содержательный и организационный. </vt:lpstr>
      <vt:lpstr>Целевой раздел включает в себя подразделы: пояснительная записка: цели и задачи реализации программы, принципы и подходы к формированию программы, значимые для разработки и реализации программы характеристики; планируемые результаты освоения программы. Обязательный раздел Программы разработана с учётом Примерной основной образовательной программой дошкольного образования, а также Примерной основной образовательной программы дошкольного образования «От рождения до школы» под ред. Н.Е.Вераксы.  Часть Программы, формируемая участниками образовательных отношений разработана с учётом парциальных программ и методических пособий: Познавательное развитие, парциальная программа С.Н. Николаевой «Юный эколог»; Парциальная программа Новиковой В.П. Математика в детском саду; Программа Ушаковой О.С. Ознакомление дошкольников с литературой и развитие речи; Парциальная программа Куцаковой Л.В. «Художественное творчество и конструирование», Парциальная программ Лыковой  И.А « Изобразительная деятельность в детском саду», Парциальная программа Зеленовой Н.Г., Осиповой Л.Е. Мы живём в России.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Краткая презентация к рабочей программе</dc:title>
  <dc:creator>User</dc:creator>
  <cp:lastModifiedBy>User</cp:lastModifiedBy>
  <cp:revision>31</cp:revision>
  <dcterms:created xsi:type="dcterms:W3CDTF">2021-05-23T10:30:15Z</dcterms:created>
  <dcterms:modified xsi:type="dcterms:W3CDTF">2022-10-19T09:58:27Z</dcterms:modified>
</cp:coreProperties>
</file>