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3" r:id="rId3"/>
    <p:sldId id="262" r:id="rId4"/>
    <p:sldId id="261" r:id="rId5"/>
    <p:sldId id="256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812304" cy="5243413"/>
          </a:xfrm>
        </p:spPr>
      </p:pic>
      <p:sp>
        <p:nvSpPr>
          <p:cNvPr id="3" name="TextBox 2"/>
          <p:cNvSpPr txBox="1"/>
          <p:nvPr/>
        </p:nvSpPr>
        <p:spPr>
          <a:xfrm>
            <a:off x="4788025" y="1916832"/>
            <a:ext cx="43559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 КНИГЕ ПАМЯТИ: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Болдырев Пётр Иванович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мл.,  сержант,  1923 г.,                                              призван в 1942 году,                                                                  погиб 23 февраля 1944 г.,                                                       захоронен в д. </a:t>
            </a:r>
            <a:r>
              <a:rPr lang="ru-RU" dirty="0" err="1" smtClean="0"/>
              <a:t>Тресно</a:t>
            </a:r>
            <a:r>
              <a:rPr lang="ru-RU" dirty="0" smtClean="0"/>
              <a:t>                                                   </a:t>
            </a:r>
            <a:r>
              <a:rPr lang="ru-RU" dirty="0" err="1" smtClean="0"/>
              <a:t>Дновского</a:t>
            </a:r>
            <a:r>
              <a:rPr lang="ru-RU" dirty="0" smtClean="0"/>
              <a:t> р –на, Псковской обл.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62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Болдырев Пётр Иванович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сделано перед отправкой на фронт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5146469" cy="4525962"/>
          </a:xfrm>
        </p:spPr>
      </p:pic>
    </p:spTree>
    <p:extLst>
      <p:ext uri="{BB962C8B-B14F-4D97-AF65-F5344CB8AC3E}">
        <p14:creationId xmlns:p14="http://schemas.microsoft.com/office/powerpoint/2010/main" val="105718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6-02-04 док\док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3175"/>
            <a:ext cx="4320480" cy="653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2348880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ответ пришёл с места гибели и захоронения Петра Ивановича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0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t="1656" r="15889" b="64912"/>
          <a:stretch/>
        </p:blipFill>
        <p:spPr>
          <a:xfrm rot="5400000">
            <a:off x="336478" y="1975890"/>
            <a:ext cx="4942650" cy="3384375"/>
          </a:xfrm>
        </p:spPr>
      </p:pic>
      <p:sp>
        <p:nvSpPr>
          <p:cNvPr id="5" name="TextBox 4"/>
          <p:cNvSpPr txBox="1"/>
          <p:nvPr/>
        </p:nvSpPr>
        <p:spPr>
          <a:xfrm>
            <a:off x="5220072" y="263691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Обелиск в д.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Лукомо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захоронен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Болдырев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Пётр Иванович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8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Фамилия моего прадеда навечно высечена                                        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на гранитных плитах памятника героям войны.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2" t="42933" r="-1242" b="8328"/>
          <a:stretch/>
        </p:blipFill>
        <p:spPr>
          <a:xfrm>
            <a:off x="323528" y="1484784"/>
            <a:ext cx="3059630" cy="42711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40159" r="48472" b="9365"/>
          <a:stretch/>
        </p:blipFill>
        <p:spPr>
          <a:xfrm rot="5400000">
            <a:off x="4512321" y="1400446"/>
            <a:ext cx="3240361" cy="47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8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карта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наступление                                                                   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Советских вооружённых сил в 1943 44 гг.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t="19053" r="10268"/>
          <a:stretch/>
        </p:blipFill>
        <p:spPr>
          <a:xfrm rot="5400000">
            <a:off x="1468565" y="-34474"/>
            <a:ext cx="5460419" cy="8091269"/>
          </a:xfrm>
        </p:spPr>
      </p:pic>
    </p:spTree>
    <p:extLst>
      <p:ext uri="{BB962C8B-B14F-4D97-AF65-F5344CB8AC3E}">
        <p14:creationId xmlns:p14="http://schemas.microsoft.com/office/powerpoint/2010/main" val="180615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Информация  на сайте «МЕМОРИАЛ»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Егор 10 класс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1"/>
          <a:stretch/>
        </p:blipFill>
        <p:spPr bwMode="auto">
          <a:xfrm>
            <a:off x="467544" y="1340768"/>
            <a:ext cx="7848026" cy="531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25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</TotalTime>
  <Words>85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                                Болдырев Пётр Иванович.                                                                                                                                                Фото сделано перед отправкой на фронт</vt:lpstr>
      <vt:lpstr>Презентация PowerPoint</vt:lpstr>
      <vt:lpstr>Презентация PowerPoint</vt:lpstr>
      <vt:lpstr>                    Фамилия моего прадеда навечно высечена                                                          на гранитных плитах памятника героям войны.</vt:lpstr>
      <vt:lpstr>    карта       Стратегическое наступление                                                                                            Советских вооружённых сил в 1943 44 гг.</vt:lpstr>
      <vt:lpstr>                   Информация  на сайте «МЕМОРИАЛ»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2016-02-04T04:18:14Z</dcterms:created>
  <dcterms:modified xsi:type="dcterms:W3CDTF">2020-02-03T07:47:39Z</dcterms:modified>
</cp:coreProperties>
</file>