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6" r:id="rId6"/>
    <p:sldId id="264" r:id="rId7"/>
    <p:sldId id="263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b="1" i="1" dirty="0" smtClean="0"/>
              <a:t>    </a:t>
            </a:r>
          </a:p>
          <a:p>
            <a:pPr algn="ctr"/>
            <a:r>
              <a:rPr lang="ru-RU" b="1" i="1" dirty="0"/>
              <a:t> </a:t>
            </a:r>
            <a:r>
              <a:rPr lang="ru-RU" b="1" i="1" dirty="0" smtClean="0"/>
              <a:t>   </a:t>
            </a:r>
            <a:r>
              <a:rPr lang="ru-RU" b="1" i="1" dirty="0" smtClean="0"/>
              <a:t>Музей </a:t>
            </a:r>
            <a:r>
              <a:rPr lang="ru-RU" b="1" i="1" dirty="0" err="1" smtClean="0"/>
              <a:t>Чернокоровской</a:t>
            </a:r>
            <a:r>
              <a:rPr lang="ru-RU" b="1" i="1" dirty="0" smtClean="0"/>
              <a:t> школы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175351" cy="1793167"/>
          </a:xfrm>
        </p:spPr>
        <p:txBody>
          <a:bodyPr/>
          <a:lstStyle/>
          <a:p>
            <a:pPr algn="ctr"/>
            <a:r>
              <a:rPr lang="ru-RU" dirty="0" smtClean="0"/>
              <a:t>Экскурсия                                                        по школьному музею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0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/>
              <a:t>   Приходите в наш музей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80350" cy="4248472"/>
          </a:xfrm>
        </p:spPr>
      </p:pic>
    </p:spTree>
    <p:extLst>
      <p:ext uri="{BB962C8B-B14F-4D97-AF65-F5344CB8AC3E}">
        <p14:creationId xmlns:p14="http://schemas.microsoft.com/office/powerpoint/2010/main" val="2107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История нашей школы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348067" cy="4464496"/>
          </a:xfrm>
        </p:spPr>
      </p:pic>
    </p:spTree>
    <p:extLst>
      <p:ext uri="{BB962C8B-B14F-4D97-AF65-F5344CB8AC3E}">
        <p14:creationId xmlns:p14="http://schemas.microsoft.com/office/powerpoint/2010/main" val="14585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Школа в годы войны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166592" cy="3124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Фронт и тыл – единая сила против врага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200800" cy="4545923"/>
          </a:xfrm>
        </p:spPr>
      </p:pic>
    </p:spTree>
    <p:extLst>
      <p:ext uri="{BB962C8B-B14F-4D97-AF65-F5344CB8AC3E}">
        <p14:creationId xmlns:p14="http://schemas.microsoft.com/office/powerpoint/2010/main" val="1587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12511" cy="1143000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sz="3200" dirty="0"/>
              <a:t>Фронт        </a:t>
            </a:r>
            <a:r>
              <a:rPr lang="ru-RU" sz="3200" dirty="0" smtClean="0"/>
              <a:t>          Тыл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9"/>
            <a:ext cx="4752528" cy="4248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74441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332656"/>
            <a:ext cx="7360710" cy="1143000"/>
          </a:xfrm>
        </p:spPr>
        <p:txBody>
          <a:bodyPr/>
          <a:lstStyle/>
          <a:p>
            <a:pPr algn="l"/>
            <a:r>
              <a:rPr lang="ru-RU" sz="3200" dirty="0" smtClean="0"/>
              <a:t>  Дела и люди колхоза «Рассвет»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385460" cy="32890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924945"/>
            <a:ext cx="421195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algn="l"/>
            <a:r>
              <a:rPr lang="ru-RU" sz="3200" dirty="0"/>
              <a:t> </a:t>
            </a:r>
            <a:r>
              <a:rPr lang="ru-RU" sz="3200" dirty="0" smtClean="0"/>
              <a:t>    Пионерия, комсомол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8872" cy="5040560"/>
          </a:xfrm>
        </p:spPr>
      </p:pic>
    </p:spTree>
    <p:extLst>
      <p:ext uri="{BB962C8B-B14F-4D97-AF65-F5344CB8AC3E}">
        <p14:creationId xmlns:p14="http://schemas.microsoft.com/office/powerpoint/2010/main" val="24063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646" y="188640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/>
              <a:t>Русская изба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5105540" cy="3829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02" y="2492896"/>
            <a:ext cx="407209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/>
              <a:t>Коллекция уральских камней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7" y="1772816"/>
            <a:ext cx="4176464" cy="3633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4464496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49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Экскурсия                                                        по школьному музею</vt:lpstr>
      <vt:lpstr>История нашей школы</vt:lpstr>
      <vt:lpstr>Школа в годы войны</vt:lpstr>
      <vt:lpstr>Фронт и тыл – единая сила против врага</vt:lpstr>
      <vt:lpstr> Фронт                  Тыл</vt:lpstr>
      <vt:lpstr>  Дела и люди колхоза «Рассвет»</vt:lpstr>
      <vt:lpstr>     Пионерия, комсомол</vt:lpstr>
      <vt:lpstr>Русская изба</vt:lpstr>
      <vt:lpstr>Коллекция уральских камней</vt:lpstr>
      <vt:lpstr>   Приходите в наш музей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2017-09-09T07:27:05Z</dcterms:created>
  <dcterms:modified xsi:type="dcterms:W3CDTF">2017-09-12T07:51:41Z</dcterms:modified>
</cp:coreProperties>
</file>