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1" r:id="rId5"/>
    <p:sldId id="266" r:id="rId6"/>
    <p:sldId id="264" r:id="rId7"/>
    <p:sldId id="263" r:id="rId8"/>
    <p:sldId id="267" r:id="rId9"/>
    <p:sldId id="26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b="1" i="1" dirty="0" smtClean="0"/>
              <a:t>    </a:t>
            </a:r>
          </a:p>
          <a:p>
            <a:pPr algn="ctr"/>
            <a:r>
              <a:rPr lang="ru-RU" b="1" i="1" dirty="0"/>
              <a:t> </a:t>
            </a:r>
            <a:r>
              <a:rPr lang="ru-RU" b="1" i="1" dirty="0" smtClean="0"/>
              <a:t>   </a:t>
            </a:r>
            <a:r>
              <a:rPr lang="ru-RU" b="1" i="1" dirty="0" smtClean="0"/>
              <a:t>Музей </a:t>
            </a:r>
            <a:r>
              <a:rPr lang="ru-RU" b="1" i="1" dirty="0" err="1" smtClean="0"/>
              <a:t>Чернокоровской</a:t>
            </a:r>
            <a:r>
              <a:rPr lang="ru-RU" b="1" i="1" dirty="0" smtClean="0"/>
              <a:t> школы</a:t>
            </a:r>
            <a:endParaRPr lang="ru-RU" b="1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772816"/>
            <a:ext cx="7175351" cy="1793167"/>
          </a:xfrm>
        </p:spPr>
        <p:txBody>
          <a:bodyPr/>
          <a:lstStyle/>
          <a:p>
            <a:pPr algn="ctr"/>
            <a:r>
              <a:rPr lang="ru-RU" dirty="0" smtClean="0"/>
              <a:t>Экскурсия                                                        по школьному музею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09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512511" cy="1143000"/>
          </a:xfrm>
        </p:spPr>
        <p:txBody>
          <a:bodyPr/>
          <a:lstStyle/>
          <a:p>
            <a:pPr algn="ctr"/>
            <a:r>
              <a:rPr lang="ru-RU" sz="3200" dirty="0" smtClean="0"/>
              <a:t>   Приходите в наш музей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40768"/>
            <a:ext cx="6280350" cy="4248472"/>
          </a:xfrm>
        </p:spPr>
      </p:pic>
    </p:spTree>
    <p:extLst>
      <p:ext uri="{BB962C8B-B14F-4D97-AF65-F5344CB8AC3E}">
        <p14:creationId xmlns:p14="http://schemas.microsoft.com/office/powerpoint/2010/main" val="21072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512511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История нашей школы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12776"/>
            <a:ext cx="6348067" cy="4464496"/>
          </a:xfrm>
        </p:spPr>
      </p:pic>
    </p:spTree>
    <p:extLst>
      <p:ext uri="{BB962C8B-B14F-4D97-AF65-F5344CB8AC3E}">
        <p14:creationId xmlns:p14="http://schemas.microsoft.com/office/powerpoint/2010/main" val="145858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512511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Школа в годы войны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4166592" cy="31249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3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Фронт и тыл – единая сила против врага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816"/>
            <a:ext cx="7200800" cy="4545923"/>
          </a:xfrm>
        </p:spPr>
      </p:pic>
    </p:spTree>
    <p:extLst>
      <p:ext uri="{BB962C8B-B14F-4D97-AF65-F5344CB8AC3E}">
        <p14:creationId xmlns:p14="http://schemas.microsoft.com/office/powerpoint/2010/main" val="1587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6512511" cy="1143000"/>
          </a:xfrm>
        </p:spPr>
        <p:txBody>
          <a:bodyPr/>
          <a:lstStyle/>
          <a:p>
            <a:pPr algn="l"/>
            <a:r>
              <a:rPr lang="ru-RU" dirty="0"/>
              <a:t> </a:t>
            </a:r>
            <a:r>
              <a:rPr lang="ru-RU" sz="3200" dirty="0"/>
              <a:t>Фронт        </a:t>
            </a:r>
            <a:r>
              <a:rPr lang="ru-RU" sz="3200" dirty="0" smtClean="0"/>
              <a:t>          Тыл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00809"/>
            <a:ext cx="4752528" cy="42484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374441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332656"/>
            <a:ext cx="7360710" cy="1143000"/>
          </a:xfrm>
        </p:spPr>
        <p:txBody>
          <a:bodyPr/>
          <a:lstStyle/>
          <a:p>
            <a:pPr algn="l"/>
            <a:r>
              <a:rPr lang="ru-RU" sz="3200" dirty="0" smtClean="0"/>
              <a:t>  Дела и люди колхоза «Рассвет»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4385460" cy="328909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2924945"/>
            <a:ext cx="4211959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6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1143000"/>
          </a:xfrm>
        </p:spPr>
        <p:txBody>
          <a:bodyPr/>
          <a:lstStyle/>
          <a:p>
            <a:pPr algn="l"/>
            <a:r>
              <a:rPr lang="ru-RU" sz="3200" dirty="0"/>
              <a:t> </a:t>
            </a:r>
            <a:r>
              <a:rPr lang="ru-RU" sz="3200" dirty="0" smtClean="0"/>
              <a:t>    Пионерия, комсомол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7848872" cy="5040560"/>
          </a:xfrm>
        </p:spPr>
      </p:pic>
    </p:spTree>
    <p:extLst>
      <p:ext uri="{BB962C8B-B14F-4D97-AF65-F5344CB8AC3E}">
        <p14:creationId xmlns:p14="http://schemas.microsoft.com/office/powerpoint/2010/main" val="240638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646" y="188640"/>
            <a:ext cx="6512511" cy="1143000"/>
          </a:xfrm>
        </p:spPr>
        <p:txBody>
          <a:bodyPr/>
          <a:lstStyle/>
          <a:p>
            <a:pPr algn="ctr"/>
            <a:r>
              <a:rPr lang="ru-RU" sz="3200" dirty="0" smtClean="0"/>
              <a:t>Русская изба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5105540" cy="38291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902" y="2492896"/>
            <a:ext cx="4072098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7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620688"/>
            <a:ext cx="6512511" cy="1143000"/>
          </a:xfrm>
        </p:spPr>
        <p:txBody>
          <a:bodyPr/>
          <a:lstStyle/>
          <a:p>
            <a:pPr algn="ctr"/>
            <a:r>
              <a:rPr lang="ru-RU" sz="3200" dirty="0" smtClean="0"/>
              <a:t>Коллекция уральских камней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7" y="1772816"/>
            <a:ext cx="4176464" cy="36335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140968"/>
            <a:ext cx="4464496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2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</TotalTime>
  <Words>49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Экскурсия                                                        по школьному музею</vt:lpstr>
      <vt:lpstr>История нашей школы</vt:lpstr>
      <vt:lpstr>Школа в годы войны</vt:lpstr>
      <vt:lpstr>Фронт и тыл – единая сила против врага</vt:lpstr>
      <vt:lpstr> Фронт                  Тыл</vt:lpstr>
      <vt:lpstr>  Дела и люди колхоза «Рассвет»</vt:lpstr>
      <vt:lpstr>     Пионерия, комсомол</vt:lpstr>
      <vt:lpstr>Русская изба</vt:lpstr>
      <vt:lpstr>Коллекция уральских камней</vt:lpstr>
      <vt:lpstr>   Приходите в наш музей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2017-09-09T07:27:05Z</dcterms:created>
  <dcterms:modified xsi:type="dcterms:W3CDTF">2017-09-12T07:51:41Z</dcterms:modified>
</cp:coreProperties>
</file>