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5" r:id="rId10"/>
    <p:sldId id="269" r:id="rId11"/>
    <p:sldId id="270" r:id="rId12"/>
    <p:sldId id="268" r:id="rId13"/>
    <p:sldId id="271" r:id="rId14"/>
    <p:sldId id="276" r:id="rId15"/>
    <p:sldId id="277" r:id="rId16"/>
    <p:sldId id="279" r:id="rId17"/>
    <p:sldId id="272" r:id="rId18"/>
    <p:sldId id="278" r:id="rId19"/>
    <p:sldId id="273" r:id="rId20"/>
    <p:sldId id="275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39885" cy="54844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08" y="-171400"/>
            <a:ext cx="8728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МКОУ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Чернокоровская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СОШ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2128" y="5934670"/>
            <a:ext cx="8271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Показаньев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Семён, 4 класс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155" y="2107701"/>
            <a:ext cx="7851573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Веселись, честной народ,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9796" y="3394071"/>
            <a:ext cx="7620291" cy="1757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гости Масленица идёт!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2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сленица.1587 - Грани у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674063">
            <a:off x="683567" y="1053482"/>
            <a:ext cx="5001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МАСЛЁНА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77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асленица - традиции, народные забавы, угощ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6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Прощенное Воскресенье! - последний день масленицы - Прощеное воскресен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38"/>
            <a:ext cx="9119642" cy="68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7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Показаньев Семён\IMG_4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3667"/>
            <a:ext cx="8244236" cy="6182548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953881">
            <a:off x="-983980" y="777652"/>
            <a:ext cx="84604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СЕМЬЯ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Показаньев Семён\IMG_3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66"/>
            <a:ext cx="9144000" cy="68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45224"/>
            <a:ext cx="84969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Утром рано мы встаём…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0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Показаньев Семён\IMG_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1" y="0"/>
            <a:ext cx="9155341" cy="68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38940"/>
            <a:ext cx="40281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Брат блины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 жарит…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89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Показаньев Семён\IMG_36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1"/>
          <a:stretch/>
        </p:blipFill>
        <p:spPr bwMode="auto">
          <a:xfrm>
            <a:off x="1115616" y="188639"/>
            <a:ext cx="6506848" cy="65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Показаньев Семён\DSC_03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1"/>
          <a:stretch/>
        </p:blipFill>
        <p:spPr bwMode="auto">
          <a:xfrm>
            <a:off x="4572000" y="836712"/>
            <a:ext cx="4318894" cy="526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Показаньев Семён\DSC_0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8"/>
          <a:stretch/>
        </p:blipFill>
        <p:spPr bwMode="auto">
          <a:xfrm>
            <a:off x="251520" y="167860"/>
            <a:ext cx="4032448" cy="484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6240" y="4869437"/>
            <a:ext cx="8414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Масленица в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Чернокоровском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5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Управление Культуры Администрации Серпуховского района - 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3"/>
            <a:ext cx="9139944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805264"/>
            <a:ext cx="8014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 ждут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игры и веселье!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5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Показаньев Семён\DSC_0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/>
          <a:stretch/>
        </p:blipFill>
        <p:spPr bwMode="auto">
          <a:xfrm>
            <a:off x="467544" y="260648"/>
            <a:ext cx="3573188" cy="364139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Показаньев Семён\DSC_03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3"/>
          <a:stretch/>
        </p:blipFill>
        <p:spPr bwMode="auto">
          <a:xfrm>
            <a:off x="4572003" y="1556792"/>
            <a:ext cx="3891812" cy="510366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2734" y="278117"/>
            <a:ext cx="5522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Чай из самовара!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455" y="4725144"/>
            <a:ext cx="47884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Блины с пыла,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жара!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4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ная поисковая система RedTram Масленица. Понедельник: печем гурьевские блин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3"/>
          <a:stretch/>
        </p:blipFill>
        <p:spPr bwMode="auto">
          <a:xfrm>
            <a:off x="16914" y="13354"/>
            <a:ext cx="9127086" cy="684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56" y="4941168"/>
            <a:ext cx="91224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этом году Масленица была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16 по 22 февраля.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4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Показаньев Семён\DSC_03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"/>
          <a:stretch/>
        </p:blipFill>
        <p:spPr bwMode="auto">
          <a:xfrm>
            <a:off x="179512" y="415351"/>
            <a:ext cx="8705137" cy="602128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7281" y="-171400"/>
            <a:ext cx="6169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Катание на лошади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136" y="5938886"/>
            <a:ext cx="8395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центральной площади!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6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Показаньев Семён\IMG_1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3990" y="188640"/>
            <a:ext cx="42500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 бабушка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встречает!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08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Показаньев Семён\IMG_38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r="10843"/>
          <a:stretch/>
        </p:blipFill>
        <p:spPr bwMode="auto">
          <a:xfrm>
            <a:off x="1290461" y="116632"/>
            <a:ext cx="6480720" cy="633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217" y="3552634"/>
            <a:ext cx="8187985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9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9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А Новости Сегодня - Екатеринбур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198" y="548680"/>
            <a:ext cx="8928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78144"/>
              </a:avLst>
            </a:prstTxWarp>
            <a:spAutoFit/>
          </a:bodyPr>
          <a:lstStyle/>
          <a:p>
            <a:pPr algn="ctr"/>
            <a:r>
              <a:rPr lang="ru-RU" sz="8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СЫРНАЯ МАСЛЕНИЦА»</a:t>
            </a:r>
            <a:endParaRPr lang="ru-R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0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Яндекс.Новости: Главные 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691" cy="687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365" y="980728"/>
            <a:ext cx="8640960" cy="28907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74762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«СЫРНАЯ МАСЛЕНИЦА»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1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асленица - продукты c доставкой по Владивостоку в Раут-Марке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92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962" y="794468"/>
            <a:ext cx="8358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81951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«ШИРОКАЯ МАСЛЕНИЦА»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7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laycast.ru/uploads/2012/01/28/3044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39"/>
            <a:ext cx="9144000" cy="68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040" y="5085184"/>
            <a:ext cx="8640960" cy="1973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«УЗКАЯ МАСЛЕНИЦА»</a:t>
            </a:r>
            <a:endParaRPr lang="ru-R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0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Онлайн журнал 09.02.2012 Yaom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56801" cy="602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965419">
            <a:off x="842844" y="5107871"/>
            <a:ext cx="817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5332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«БАБСКАЯ НЕДЕЛЯ»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2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АСЛЕНИЦА - БЛИНЫ, масленичная неделя, народные традиции на современный лад! :: . Блог Лики: Празднич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11" y="236277"/>
            <a:ext cx="7910892" cy="648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Зооцентр &quot;Пито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7" y="126958"/>
            <a:ext cx="568172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6373" r="27031" b="14015"/>
          <a:stretch/>
        </p:blipFill>
        <p:spPr bwMode="auto">
          <a:xfrm>
            <a:off x="4282632" y="1556792"/>
            <a:ext cx="4861368" cy="372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Масленица в AD!Pancake week in the AD! . Рыцарский вестни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31773"/>
          <a:stretch/>
        </p:blipFill>
        <p:spPr bwMode="auto">
          <a:xfrm>
            <a:off x="332653" y="3570349"/>
            <a:ext cx="4536504" cy="318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793651">
            <a:off x="4782665" y="382326"/>
            <a:ext cx="4061112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Уличные гулянья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58766">
            <a:off x="1909589" y="5605734"/>
            <a:ext cx="3387980" cy="707886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Кулачные бои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49765">
            <a:off x="5076900" y="3772976"/>
            <a:ext cx="4156138" cy="1323439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Взятие снежного </a:t>
            </a:r>
          </a:p>
          <a:p>
            <a:pPr lvl="0"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городка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4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105</Words>
  <Application>Microsoft Office PowerPoint</Application>
  <PresentationFormat>Экран (4:3)</PresentationFormat>
  <Paragraphs>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ilya</dc:creator>
  <cp:lastModifiedBy>User</cp:lastModifiedBy>
  <cp:revision>22</cp:revision>
  <dcterms:created xsi:type="dcterms:W3CDTF">2015-04-04T16:21:11Z</dcterms:created>
  <dcterms:modified xsi:type="dcterms:W3CDTF">2015-04-05T09:44:21Z</dcterms:modified>
</cp:coreProperties>
</file>