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80" r:id="rId3"/>
    <p:sldId id="258" r:id="rId4"/>
    <p:sldId id="259" r:id="rId5"/>
    <p:sldId id="278" r:id="rId6"/>
    <p:sldId id="273" r:id="rId7"/>
    <p:sldId id="277" r:id="rId8"/>
    <p:sldId id="265" r:id="rId9"/>
    <p:sldId id="272" r:id="rId10"/>
    <p:sldId id="260" r:id="rId11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6DD9FF"/>
    <a:srgbClr val="0F651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31" autoAdjust="0"/>
    <p:restoredTop sz="94638" autoAdjust="0"/>
  </p:normalViewPr>
  <p:slideViewPr>
    <p:cSldViewPr>
      <p:cViewPr>
        <p:scale>
          <a:sx n="77" d="100"/>
          <a:sy n="77" d="100"/>
        </p:scale>
        <p:origin x="-1194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4254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G:\Presentations\Shablons\DayOfKnowledge\DayOfKnowledgeMain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00034" y="3500438"/>
            <a:ext cx="4214842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00034" y="5000636"/>
            <a:ext cx="4143404" cy="71438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 dirty="0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BA9D47-AAA4-418F-B801-2188D0A64AB6}" type="datetimeFigureOut">
              <a:rPr lang="ru-RU"/>
              <a:pPr>
                <a:defRPr/>
              </a:pPr>
              <a:t>03.10.2023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99E142-12FA-44BF-A5EF-DC85632FB80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pull/>
    <p:sndAc>
      <p:stSnd>
        <p:snd r:embed="rId1" name="click.wav"/>
      </p:stSnd>
    </p:sndAc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A5DFD4-1011-4F03-BE1A-F7F79BBF6018}" type="datetimeFigureOut">
              <a:rPr lang="ru-RU"/>
              <a:pPr>
                <a:defRPr/>
              </a:pPr>
              <a:t>03.10.2023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6D9860-5F7C-43D5-B5D0-14C008F50DD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pull/>
    <p:sndAc>
      <p:stSnd>
        <p:snd r:embed="rId1" name="click.wav"/>
      </p:stSnd>
    </p:sndAc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E39D85-C856-4BE2-A647-2D6B01503657}" type="datetimeFigureOut">
              <a:rPr lang="ru-RU"/>
              <a:pPr>
                <a:defRPr/>
              </a:pPr>
              <a:t>03.10.2023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8ED029-6823-460D-B6A4-CE90597FBB7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pull/>
    <p:sndAc>
      <p:stSnd>
        <p:snd r:embed="rId1" name="click.wav"/>
      </p:stSnd>
    </p:sndAc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97FB16-32BE-4BED-A6C8-C21D04308B5C}" type="datetimeFigureOut">
              <a:rPr lang="ru-RU"/>
              <a:pPr>
                <a:defRPr/>
              </a:pPr>
              <a:t>03.10.2023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353B93-EDA1-47BA-8C76-23DD19A8062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pull/>
    <p:sndAc>
      <p:stSnd>
        <p:snd r:embed="rId1" name="click.wav"/>
      </p:stSnd>
    </p:sndAc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5D1644-11CC-42B5-9446-ED41D471CA6D}" type="datetimeFigureOut">
              <a:rPr lang="ru-RU"/>
              <a:pPr>
                <a:defRPr/>
              </a:pPr>
              <a:t>03.10.2023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B21D1D-37DA-45BC-92D5-EE622140D8A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pull/>
    <p:sndAc>
      <p:stSnd>
        <p:snd r:embed="rId1" name="click.wav"/>
      </p:stSnd>
    </p:sndAc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7628FA-DF46-4552-B191-38A83B46AECC}" type="datetimeFigureOut">
              <a:rPr lang="ru-RU"/>
              <a:pPr>
                <a:defRPr/>
              </a:pPr>
              <a:t>03.10.2023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8EE366-7629-4DBE-BBBF-3290F79CEA8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pull/>
    <p:sndAc>
      <p:stSnd>
        <p:snd r:embed="rId1" name="click.wav"/>
      </p:stSnd>
    </p:sndAc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A811E8-872A-459E-9809-52A999A153B9}" type="datetimeFigureOut">
              <a:rPr lang="ru-RU"/>
              <a:pPr>
                <a:defRPr/>
              </a:pPr>
              <a:t>03.10.2023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D797F0-BDE2-416A-8624-E939F2A7E01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pull/>
    <p:sndAc>
      <p:stSnd>
        <p:snd r:embed="rId1" name="click.wav"/>
      </p:stSnd>
    </p:sndAc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67DD8B-53C4-4F30-ACF7-945F9E83B47E}" type="datetimeFigureOut">
              <a:rPr lang="ru-RU"/>
              <a:pPr>
                <a:defRPr/>
              </a:pPr>
              <a:t>03.10.2023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81BE4A-1FC3-4E53-B0B2-F2BABAB3B7A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pull/>
    <p:sndAc>
      <p:stSnd>
        <p:snd r:embed="rId1" name="click.wav"/>
      </p:stSnd>
    </p:sndAc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8A0C54-5971-441F-A923-198EC4083B30}" type="datetimeFigureOut">
              <a:rPr lang="ru-RU"/>
              <a:pPr>
                <a:defRPr/>
              </a:pPr>
              <a:t>03.10.2023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9E6E92-5FBE-4C14-9E33-CDA282926EF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pull/>
    <p:sndAc>
      <p:stSnd>
        <p:snd r:embed="rId1" name="click.wav"/>
      </p:stSnd>
    </p:sndAc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8BCEFB-FC91-4B5D-B39C-0D70898E7A9A}" type="datetimeFigureOut">
              <a:rPr lang="ru-RU"/>
              <a:pPr>
                <a:defRPr/>
              </a:pPr>
              <a:t>03.10.2023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A46065-6CA7-4EA3-A77F-DE3D49F28F4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pull/>
    <p:sndAc>
      <p:stSnd>
        <p:snd r:embed="rId1" name="click.wav"/>
      </p:stSnd>
    </p:sndAc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EBE5FA-EC77-4C1F-A765-220EF7DAAF75}" type="datetimeFigureOut">
              <a:rPr lang="ru-RU"/>
              <a:pPr>
                <a:defRPr/>
              </a:pPr>
              <a:t>03.10.2023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22D633-3D14-4457-97BF-CE76E94218A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pull/>
    <p:sndAc>
      <p:stSnd>
        <p:snd r:embed="rId1" name="click.wav"/>
      </p:stSnd>
    </p:sndAc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audio" Target="../media/audio1.wav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G:\Presentations\Shablons\DayOfKnowledge\DayOfKnowledgeSlaid.jpg"/>
          <p:cNvPicPr>
            <a:picLocks noChangeAspect="1" noChangeArrowheads="1"/>
          </p:cNvPicPr>
          <p:nvPr/>
        </p:nvPicPr>
        <p:blipFill>
          <a:blip r:embed="rId14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7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8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BD635065-78FB-4FE0-B00E-72E25F3DED56}" type="datetimeFigureOut">
              <a:rPr lang="ru-RU"/>
              <a:pPr>
                <a:defRPr/>
              </a:pPr>
              <a:t>03.10.2023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74FC8DD8-1B48-4448-B301-6229B068FB5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673" r:id="rId2"/>
    <p:sldLayoutId id="2147483674" r:id="rId3"/>
    <p:sldLayoutId id="2147483675" r:id="rId4"/>
    <p:sldLayoutId id="2147483676" r:id="rId5"/>
    <p:sldLayoutId id="2147483677" r:id="rId6"/>
    <p:sldLayoutId id="2147483678" r:id="rId7"/>
    <p:sldLayoutId id="2147483679" r:id="rId8"/>
    <p:sldLayoutId id="2147483680" r:id="rId9"/>
    <p:sldLayoutId id="2147483681" r:id="rId10"/>
    <p:sldLayoutId id="2147483682" r:id="rId11"/>
  </p:sldLayoutIdLst>
  <p:transition spd="slow">
    <p:pull/>
    <p:sndAc>
      <p:stSnd>
        <p:snd r:embed="rId13" name="click.wav"/>
      </p:stSnd>
    </p:sndAc>
  </p:transition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hyperlink" Target="http://img-fotki.yandex.ru/get/5311/101113133.0/0_11cf0c_d1b42bab_XL" TargetMode="Externa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6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z="6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    ПОРТФОЛИО</a:t>
            </a:r>
          </a:p>
        </p:txBody>
      </p:sp>
      <p:sp>
        <p:nvSpPr>
          <p:cNvPr id="4099" name="Содержимое 2"/>
          <p:cNvSpPr>
            <a:spLocks noGrp="1"/>
          </p:cNvSpPr>
          <p:nvPr>
            <p:ph idx="1"/>
          </p:nvPr>
        </p:nvSpPr>
        <p:spPr>
          <a:xfrm>
            <a:off x="4283968" y="1700808"/>
            <a:ext cx="4536504" cy="4425355"/>
          </a:xfrm>
        </p:spPr>
        <p:txBody>
          <a:bodyPr/>
          <a:lstStyle/>
          <a:p>
            <a:pPr algn="ctr" eaLnBrk="1" hangingPunct="1">
              <a:buNone/>
            </a:pPr>
            <a:r>
              <a:rPr lang="ru-RU" sz="24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Ученика3  </a:t>
            </a:r>
            <a:r>
              <a:rPr lang="ru-RU" sz="24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класса</a:t>
            </a:r>
          </a:p>
          <a:p>
            <a:pPr algn="ctr" eaLnBrk="1" hangingPunct="1">
              <a:buNone/>
            </a:pPr>
            <a:r>
              <a:rPr lang="ru-RU" sz="24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МАОУ </a:t>
            </a:r>
            <a:r>
              <a:rPr lang="ru-RU" sz="2400" b="1" i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Чернокоровской</a:t>
            </a:r>
            <a:r>
              <a:rPr lang="ru-RU" sz="24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 СОШ</a:t>
            </a:r>
            <a:endParaRPr lang="ru-RU" sz="2400" b="1" i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endParaRPr>
          </a:p>
          <a:p>
            <a:pPr algn="ctr" eaLnBrk="1" hangingPunct="1">
              <a:buNone/>
            </a:pPr>
            <a:endParaRPr lang="ru-RU" sz="2400" b="1" i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endParaRPr>
          </a:p>
          <a:p>
            <a:pPr algn="ctr" eaLnBrk="1" hangingPunct="1">
              <a:buNone/>
            </a:pPr>
            <a:r>
              <a:rPr lang="ru-RU" b="1" i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Бубенщикова</a:t>
            </a:r>
            <a:r>
              <a:rPr lang="ru-RU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 Ивана</a:t>
            </a:r>
            <a:endParaRPr lang="ru-RU" b="1" i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51520" y="5805264"/>
            <a:ext cx="7272808" cy="101566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ru-RU" sz="2000" dirty="0" smtClean="0">
                <a:solidFill>
                  <a:srgbClr val="7030A0"/>
                </a:solidFill>
                <a:latin typeface="Arial Black" pitchFamily="34" charset="0"/>
                <a:cs typeface="Aharoni" pitchFamily="2" charset="-79"/>
              </a:rPr>
              <a:t>Всегда — учиться, все — знать! Чем больше узнаешь, тем сильнее станешь.</a:t>
            </a:r>
            <a:br>
              <a:rPr lang="ru-RU" sz="2000" dirty="0" smtClean="0">
                <a:solidFill>
                  <a:srgbClr val="7030A0"/>
                </a:solidFill>
                <a:latin typeface="Arial Black" pitchFamily="34" charset="0"/>
                <a:cs typeface="Aharoni" pitchFamily="2" charset="-79"/>
              </a:rPr>
            </a:br>
            <a:r>
              <a:rPr lang="ru-RU" sz="2000" dirty="0" smtClean="0">
                <a:solidFill>
                  <a:srgbClr val="7030A0"/>
                </a:solidFill>
                <a:latin typeface="Arial Black" pitchFamily="34" charset="0"/>
                <a:cs typeface="Aharoni" pitchFamily="2" charset="-79"/>
              </a:rPr>
              <a:t>                                                    Максим Горький</a:t>
            </a:r>
            <a:endParaRPr lang="ru-RU" sz="16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7030A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Arial Black" pitchFamily="34" charset="0"/>
              <a:cs typeface="Aharoni" pitchFamily="2" charset="-79"/>
            </a:endParaRPr>
          </a:p>
        </p:txBody>
      </p:sp>
      <p:pic>
        <p:nvPicPr>
          <p:cNvPr id="7170" name="Picture 2" descr="C:\Users\1\Downloads\IMG-20231003-WA0031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469" r="21171" b="12433"/>
          <a:stretch/>
        </p:blipFill>
        <p:spPr bwMode="auto">
          <a:xfrm>
            <a:off x="1937185" y="1412776"/>
            <a:ext cx="1749066" cy="446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 advClick="0" advTm="3000">
    <p:dissolv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1143000"/>
          </a:xfrm>
        </p:spPr>
        <p:txBody>
          <a:bodyPr/>
          <a:lstStyle/>
          <a:p>
            <a:r>
              <a:rPr lang="ru-RU" sz="5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   «ПОЖЕЛАНИЯ»</a:t>
            </a:r>
            <a:endParaRPr lang="ru-RU" sz="54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827584" y="1412776"/>
            <a:ext cx="8064896" cy="4425355"/>
          </a:xfrm>
        </p:spPr>
        <p:txBody>
          <a:bodyPr/>
          <a:lstStyle/>
          <a:p>
            <a:pPr algn="ctr">
              <a:buNone/>
            </a:pPr>
            <a:r>
              <a:rPr lang="ru-RU" sz="3200" b="1" i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Желаю дружно к знаниям идти,</a:t>
            </a:r>
          </a:p>
          <a:p>
            <a:pPr algn="ctr">
              <a:buNone/>
            </a:pPr>
            <a:r>
              <a:rPr lang="ru-RU" sz="3200" b="1" i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Стремиться только к лучшему, расти!</a:t>
            </a:r>
          </a:p>
          <a:p>
            <a:pPr algn="ctr">
              <a:buNone/>
            </a:pPr>
            <a:r>
              <a:rPr lang="ru-RU" sz="3200" b="1" i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Разносторонне развиваться, увлекаться,</a:t>
            </a:r>
          </a:p>
          <a:p>
            <a:pPr algn="ctr">
              <a:buNone/>
            </a:pPr>
            <a:r>
              <a:rPr lang="ru-RU" sz="3200" b="1" i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Поменьше ошибаться, наслаждаться</a:t>
            </a:r>
          </a:p>
          <a:p>
            <a:pPr algn="ctr">
              <a:buNone/>
            </a:pPr>
            <a:r>
              <a:rPr lang="ru-RU" sz="3200" b="1" i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Тем, что вы сейчас – ученики,</a:t>
            </a:r>
          </a:p>
          <a:p>
            <a:pPr algn="ctr">
              <a:buNone/>
            </a:pPr>
            <a:r>
              <a:rPr lang="ru-RU" sz="3200" b="1" i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Ведь годы школьные прекрасны и чисты!</a:t>
            </a:r>
          </a:p>
          <a:p>
            <a:pPr>
              <a:buNone/>
            </a:pPr>
            <a:endParaRPr lang="ru-RU" sz="4000" dirty="0"/>
          </a:p>
        </p:txBody>
      </p:sp>
    </p:spTree>
  </p:cSld>
  <p:clrMapOvr>
    <a:masterClrMapping/>
  </p:clrMapOvr>
  <p:transition spd="slow" advClick="0" advTm="6000">
    <p:wedg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116632"/>
            <a:ext cx="7427168" cy="1143000"/>
          </a:xfrm>
        </p:spPr>
        <p:txBody>
          <a:bodyPr/>
          <a:lstStyle/>
          <a:p>
            <a:r>
              <a:rPr lang="ru-RU" sz="4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     «СОДЕРЖАНИЕ»</a:t>
            </a:r>
            <a:endParaRPr lang="ru-RU" sz="48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23528" y="2332037"/>
            <a:ext cx="4038600" cy="4525963"/>
          </a:xfrm>
        </p:spPr>
        <p:txBody>
          <a:bodyPr/>
          <a:lstStyle/>
          <a:p>
            <a:pPr marL="514350" indent="-514350">
              <a:buAutoNum type="arabicPeriod"/>
            </a:pPr>
            <a:r>
              <a:rPr lang="ru-RU" sz="20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Моё имя.</a:t>
            </a:r>
          </a:p>
          <a:p>
            <a:pPr marL="514350" indent="-514350">
              <a:buAutoNum type="arabicPeriod"/>
            </a:pPr>
            <a:r>
              <a:rPr lang="ru-RU" sz="20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Мой путь к успеху.</a:t>
            </a:r>
          </a:p>
          <a:p>
            <a:pPr marL="514350" indent="-514350">
              <a:buAutoNum type="arabicPeriod"/>
            </a:pPr>
            <a:r>
              <a:rPr lang="ru-RU" sz="20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Мои друзья и </a:t>
            </a:r>
            <a:r>
              <a:rPr lang="ru-RU" sz="20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одноклассники</a:t>
            </a:r>
            <a:endParaRPr lang="ru-RU" sz="2000" b="1" dirty="0" smtClean="0"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endParaRPr>
          </a:p>
          <a:p>
            <a:pPr marL="514350" indent="-514350">
              <a:buAutoNum type="arabicPeriod"/>
            </a:pPr>
            <a:r>
              <a:rPr lang="ru-RU" sz="20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Мои победы в олимпиадах и </a:t>
            </a:r>
            <a:r>
              <a:rPr lang="ru-RU" sz="20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конкурсах</a:t>
            </a:r>
            <a:endParaRPr lang="ru-RU" sz="2000" b="1" dirty="0" smtClean="0"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endParaRPr>
          </a:p>
          <a:p>
            <a:pPr marL="514350" indent="-514350">
              <a:buAutoNum type="arabicPeriod"/>
            </a:pPr>
            <a:r>
              <a:rPr lang="ru-RU" sz="20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Пожелание ученикам.</a:t>
            </a:r>
          </a:p>
          <a:p>
            <a:pPr marL="514350" indent="-514350">
              <a:buAutoNum type="arabicPeriod"/>
            </a:pPr>
            <a:endParaRPr lang="ru-RU" sz="2000" dirty="0" smtClean="0"/>
          </a:p>
          <a:p>
            <a:pPr marL="514350" indent="-514350">
              <a:buAutoNum type="arabicPeriod"/>
            </a:pPr>
            <a:endParaRPr lang="ru-RU" sz="2000" dirty="0" smtClean="0"/>
          </a:p>
          <a:p>
            <a:pPr marL="514350" indent="-514350">
              <a:buAutoNum type="arabicPeriod"/>
            </a:pPr>
            <a:endParaRPr lang="ru-RU" sz="2000" dirty="0" smtClean="0"/>
          </a:p>
          <a:p>
            <a:pPr marL="514350" indent="-514350">
              <a:buAutoNum type="arabicPeriod"/>
            </a:pPr>
            <a:endParaRPr lang="ru-RU" sz="2000" dirty="0" smtClean="0"/>
          </a:p>
          <a:p>
            <a:pPr marL="514350" indent="-514350">
              <a:buAutoNum type="arabicPeriod"/>
            </a:pPr>
            <a:endParaRPr lang="ru-RU" dirty="0" smtClean="0"/>
          </a:p>
          <a:p>
            <a:pPr marL="514350" indent="-514350">
              <a:buAutoNum type="arabicPeriod"/>
            </a:pPr>
            <a:endParaRPr lang="ru-RU" dirty="0" smtClean="0"/>
          </a:p>
          <a:p>
            <a:pPr marL="514350" indent="-514350">
              <a:buAutoNum type="arabicPeriod"/>
            </a:pPr>
            <a:endParaRPr lang="ru-RU" dirty="0" smtClean="0"/>
          </a:p>
          <a:p>
            <a:pPr marL="514350" indent="-514350">
              <a:buAutoNum type="arabicPeriod"/>
            </a:pPr>
            <a:endParaRPr lang="ru-RU" dirty="0"/>
          </a:p>
        </p:txBody>
      </p:sp>
      <p:pic>
        <p:nvPicPr>
          <p:cNvPr id="8194" name="Picture 2" descr="C:\Users\1\Downloads\IMG-20231003-WA0030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811" b="9549"/>
          <a:stretch/>
        </p:blipFill>
        <p:spPr bwMode="auto">
          <a:xfrm>
            <a:off x="4571999" y="1628800"/>
            <a:ext cx="3501537" cy="40900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 advClick="0" advTm="3000">
    <p:wedg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64704"/>
            <a:ext cx="8229600" cy="652934"/>
          </a:xfrm>
        </p:spPr>
        <p:txBody>
          <a:bodyPr/>
          <a:lstStyle/>
          <a:p>
            <a:r>
              <a:rPr lang="ru-RU" sz="6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   «МОЁ ИМЯ»</a:t>
            </a:r>
            <a:r>
              <a:rPr lang="ru-RU" b="1" dirty="0" smtClean="0">
                <a:solidFill>
                  <a:srgbClr val="C00000"/>
                </a:solidFill>
                <a:latin typeface="Comic Sans MS" pitchFamily="66" charset="0"/>
              </a:rPr>
              <a:t/>
            </a:r>
            <a:br>
              <a:rPr lang="ru-RU" b="1" dirty="0" smtClean="0">
                <a:solidFill>
                  <a:srgbClr val="C00000"/>
                </a:solidFill>
                <a:latin typeface="Comic Sans MS" pitchFamily="66" charset="0"/>
              </a:rPr>
            </a:b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7544" y="4041068"/>
            <a:ext cx="3970784" cy="1224135"/>
          </a:xfrm>
        </p:spPr>
        <p:txBody>
          <a:bodyPr/>
          <a:lstStyle/>
          <a:p>
            <a:endParaRPr lang="ru-RU" sz="1600" dirty="0" smtClean="0"/>
          </a:p>
          <a:p>
            <a:endParaRPr lang="ru-RU" sz="1600" dirty="0" smtClean="0"/>
          </a:p>
          <a:p>
            <a:endParaRPr lang="ru-RU" sz="1600" dirty="0" smtClean="0"/>
          </a:p>
          <a:p>
            <a:endParaRPr lang="ru-RU" sz="1600" dirty="0" smtClean="0"/>
          </a:p>
          <a:p>
            <a:r>
              <a:rPr lang="ru-RU" sz="1800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Меня зовут </a:t>
            </a:r>
            <a:r>
              <a:rPr lang="ru-RU" sz="1800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Бубенщиков</a:t>
            </a:r>
            <a:r>
              <a:rPr lang="ru-RU" sz="18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Иван</a:t>
            </a:r>
            <a:endParaRPr lang="ru-RU" sz="1800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sz="1800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Значение и происхождение имени </a:t>
            </a:r>
          </a:p>
          <a:p>
            <a:pPr algn="just"/>
            <a:r>
              <a:rPr lang="ru-RU" sz="1800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Иван</a:t>
            </a:r>
            <a:r>
              <a:rPr lang="ru-RU" sz="1800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</a:t>
            </a:r>
            <a:r>
              <a:rPr lang="ru-RU" sz="1600" b="0" dirty="0" smtClean="0">
                <a:solidFill>
                  <a:srgbClr val="333333"/>
                </a:solidFill>
                <a:latin typeface="YS Text"/>
              </a:rPr>
              <a:t>Имя </a:t>
            </a:r>
            <a:r>
              <a:rPr lang="ru-RU" sz="1600" b="0" dirty="0">
                <a:solidFill>
                  <a:srgbClr val="333333"/>
                </a:solidFill>
                <a:latin typeface="YS Text"/>
              </a:rPr>
              <a:t>Иван произошло от древнееврейского Йохана. Смысл имени в переводе - «Яхве (Бог) милостив». Еще одно значение имени Иван - «Божье вознаграждение». </a:t>
            </a:r>
            <a:r>
              <a:rPr lang="ru-RU" sz="1600" b="0" dirty="0" err="1">
                <a:solidFill>
                  <a:srgbClr val="333333"/>
                </a:solidFill>
                <a:latin typeface="YS Text"/>
              </a:rPr>
              <a:t>Иванна</a:t>
            </a:r>
            <a:r>
              <a:rPr lang="ru-RU" sz="1600" b="0" dirty="0">
                <a:solidFill>
                  <a:srgbClr val="333333"/>
                </a:solidFill>
                <a:latin typeface="YS Text"/>
              </a:rPr>
              <a:t> - женская форма имени Иван. Название города Иваново связано с именем Иван. Ваня - одно из самых популярных современных имен, его адаптировали под звучание своего языка многие народы мира.</a:t>
            </a:r>
            <a:endParaRPr lang="ru-RU" sz="16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26" name="Picture 2" descr="C:\Users\1\Downloads\IMG-20231003-WA0029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58" t="16914" r="5464" b="10980"/>
          <a:stretch/>
        </p:blipFill>
        <p:spPr bwMode="auto">
          <a:xfrm>
            <a:off x="5652120" y="1484784"/>
            <a:ext cx="2304000" cy="45152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 advClick="0" advTm="3000">
    <p:fade thruBlk="1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686800" cy="1143000"/>
          </a:xfrm>
        </p:spPr>
        <p:txBody>
          <a:bodyPr/>
          <a:lstStyle/>
          <a:p>
            <a:r>
              <a:rPr lang="ru-RU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     </a:t>
            </a:r>
            <a:r>
              <a:rPr lang="ru-RU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«МОЙ ПУТЬ К УСПЕХУ»</a:t>
            </a:r>
            <a:endParaRPr lang="ru-RU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995936" y="1600200"/>
            <a:ext cx="5328592" cy="4525963"/>
          </a:xfrm>
        </p:spPr>
        <p:txBody>
          <a:bodyPr/>
          <a:lstStyle/>
          <a:p>
            <a:pPr>
              <a:buNone/>
            </a:pPr>
            <a:r>
              <a:rPr lang="ru-RU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МОЯ ЦЕЛЬ:</a:t>
            </a:r>
          </a:p>
          <a:p>
            <a:pPr>
              <a:buNone/>
            </a:pPr>
            <a:r>
              <a:rPr lang="ru-RU" sz="1400" b="1" dirty="0" smtClean="0">
                <a:solidFill>
                  <a:srgbClr val="0000FF"/>
                </a:solidFill>
              </a:rPr>
              <a:t>-</a:t>
            </a:r>
            <a:r>
              <a:rPr lang="ru-RU" sz="14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успешно закончить школу</a:t>
            </a:r>
          </a:p>
          <a:p>
            <a:pPr>
              <a:buNone/>
            </a:pPr>
            <a:r>
              <a:rPr lang="ru-RU" sz="14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-получить высшее образование</a:t>
            </a:r>
          </a:p>
          <a:p>
            <a:pPr>
              <a:buNone/>
            </a:pPr>
            <a:r>
              <a:rPr lang="ru-RU" sz="14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-полностью реализовать свои возможности</a:t>
            </a:r>
          </a:p>
          <a:p>
            <a:pPr>
              <a:buNone/>
            </a:pPr>
            <a:r>
              <a:rPr lang="ru-RU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МОИ ЗАДАЧИ:</a:t>
            </a:r>
          </a:p>
          <a:p>
            <a:pPr>
              <a:buNone/>
            </a:pPr>
            <a:r>
              <a:rPr lang="ru-RU" sz="14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-ответственно выполнять все домашние задания</a:t>
            </a:r>
          </a:p>
          <a:p>
            <a:pPr>
              <a:buNone/>
            </a:pPr>
            <a:r>
              <a:rPr lang="ru-RU" sz="14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-активно работать на уроках</a:t>
            </a:r>
          </a:p>
          <a:p>
            <a:pPr>
              <a:buNone/>
            </a:pPr>
            <a:r>
              <a:rPr lang="ru-RU" sz="14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-заниматься самообразованием</a:t>
            </a:r>
          </a:p>
          <a:p>
            <a:pPr>
              <a:buNone/>
            </a:pPr>
            <a:r>
              <a:rPr lang="ru-RU" sz="14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-участвовать в спортивных соревнованиях, </a:t>
            </a:r>
          </a:p>
          <a:p>
            <a:pPr>
              <a:buNone/>
            </a:pPr>
            <a:r>
              <a:rPr lang="ru-RU" sz="14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олимпиадах и конкурсах</a:t>
            </a:r>
          </a:p>
          <a:p>
            <a:pPr>
              <a:buNone/>
            </a:pPr>
            <a:endParaRPr lang="ru-RU" sz="1400" b="1" dirty="0" smtClean="0"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buNone/>
            </a:pPr>
            <a:endParaRPr lang="ru-RU" dirty="0"/>
          </a:p>
        </p:txBody>
      </p:sp>
      <p:pic>
        <p:nvPicPr>
          <p:cNvPr id="5" name="Picture 2" descr="Картинка 353 из 939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467545" y="1772816"/>
            <a:ext cx="3362414" cy="475252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7" name="TextBox 6"/>
          <p:cNvSpPr txBox="1"/>
          <p:nvPr/>
        </p:nvSpPr>
        <p:spPr>
          <a:xfrm>
            <a:off x="971600" y="3068960"/>
            <a:ext cx="2520279" cy="1384995"/>
          </a:xfrm>
          <a:prstGeom prst="rect">
            <a:avLst/>
          </a:prstGeom>
          <a:solidFill>
            <a:srgbClr val="6DD9FF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МОИ ЦЕЛИ и</a:t>
            </a:r>
          </a:p>
          <a:p>
            <a:pPr algn="ctr"/>
            <a:r>
              <a:rPr lang="ru-RU" sz="2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 ЗАДАЧИ</a:t>
            </a:r>
            <a:endParaRPr lang="ru-RU" sz="28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endParaRPr>
          </a:p>
        </p:txBody>
      </p:sp>
    </p:spTree>
  </p:cSld>
  <p:clrMapOvr>
    <a:masterClrMapping/>
  </p:clrMapOvr>
  <p:transition spd="slow" advClick="0" advTm="3000">
    <p:wipe dir="d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07704" y="-387424"/>
            <a:ext cx="7236296" cy="1863080"/>
          </a:xfrm>
        </p:spPr>
        <p:txBody>
          <a:bodyPr/>
          <a:lstStyle/>
          <a:p>
            <a:r>
              <a:rPr lang="ru-RU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МОИ ДРУЗЬЯ И ОДНОКЛАССНИКИ</a:t>
            </a:r>
            <a:endParaRPr lang="ru-RU" sz="28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51520" y="2060848"/>
            <a:ext cx="3672408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>
                <a:solidFill>
                  <a:srgbClr val="002060"/>
                </a:solidFill>
              </a:rPr>
              <a:t>В первый день осенний,</a:t>
            </a:r>
            <a:br>
              <a:rPr lang="ru-RU" sz="1600" dirty="0" smtClean="0">
                <a:solidFill>
                  <a:srgbClr val="002060"/>
                </a:solidFill>
              </a:rPr>
            </a:br>
            <a:r>
              <a:rPr lang="ru-RU" sz="1600" dirty="0" smtClean="0">
                <a:solidFill>
                  <a:srgbClr val="002060"/>
                </a:solidFill>
              </a:rPr>
              <a:t>Радостный, веселый,</a:t>
            </a:r>
            <a:br>
              <a:rPr lang="ru-RU" sz="1600" dirty="0" smtClean="0">
                <a:solidFill>
                  <a:srgbClr val="002060"/>
                </a:solidFill>
              </a:rPr>
            </a:br>
            <a:r>
              <a:rPr lang="ru-RU" sz="1600" dirty="0" smtClean="0">
                <a:solidFill>
                  <a:srgbClr val="002060"/>
                </a:solidFill>
              </a:rPr>
              <a:t>С бодрым настроеньем</a:t>
            </a:r>
            <a:br>
              <a:rPr lang="ru-RU" sz="1600" dirty="0" smtClean="0">
                <a:solidFill>
                  <a:srgbClr val="002060"/>
                </a:solidFill>
              </a:rPr>
            </a:br>
            <a:r>
              <a:rPr lang="ru-RU" sz="1600" dirty="0" smtClean="0">
                <a:solidFill>
                  <a:srgbClr val="002060"/>
                </a:solidFill>
              </a:rPr>
              <a:t>Прибежишь ты в школу.</a:t>
            </a:r>
          </a:p>
          <a:p>
            <a:r>
              <a:rPr lang="ru-RU" sz="1600" dirty="0" smtClean="0">
                <a:solidFill>
                  <a:srgbClr val="002060"/>
                </a:solidFill>
              </a:rPr>
              <a:t>Встретишь после лета</a:t>
            </a:r>
            <a:br>
              <a:rPr lang="ru-RU" sz="1600" dirty="0" smtClean="0">
                <a:solidFill>
                  <a:srgbClr val="002060"/>
                </a:solidFill>
              </a:rPr>
            </a:br>
            <a:r>
              <a:rPr lang="ru-RU" sz="1600" dirty="0" smtClean="0">
                <a:solidFill>
                  <a:srgbClr val="002060"/>
                </a:solidFill>
              </a:rPr>
              <a:t>Там друзей вихрастых,</a:t>
            </a:r>
            <a:br>
              <a:rPr lang="ru-RU" sz="1600" dirty="0" smtClean="0">
                <a:solidFill>
                  <a:srgbClr val="002060"/>
                </a:solidFill>
              </a:rPr>
            </a:br>
            <a:r>
              <a:rPr lang="ru-RU" sz="1600" dirty="0" smtClean="0">
                <a:solidFill>
                  <a:srgbClr val="002060"/>
                </a:solidFill>
              </a:rPr>
              <a:t>И у всех в букетах</a:t>
            </a:r>
            <a:br>
              <a:rPr lang="ru-RU" sz="1600" dirty="0" smtClean="0">
                <a:solidFill>
                  <a:srgbClr val="002060"/>
                </a:solidFill>
              </a:rPr>
            </a:br>
            <a:r>
              <a:rPr lang="ru-RU" sz="1600" dirty="0" smtClean="0">
                <a:solidFill>
                  <a:srgbClr val="002060"/>
                </a:solidFill>
              </a:rPr>
              <a:t>Праздничные астры.</a:t>
            </a:r>
            <a:br>
              <a:rPr lang="ru-RU" sz="1600" dirty="0" smtClean="0">
                <a:solidFill>
                  <a:srgbClr val="002060"/>
                </a:solidFill>
              </a:rPr>
            </a:br>
            <a:r>
              <a:rPr lang="ru-RU" sz="1600" dirty="0" smtClean="0">
                <a:solidFill>
                  <a:srgbClr val="002060"/>
                </a:solidFill>
              </a:rPr>
              <a:t>Будете до мая</a:t>
            </a:r>
            <a:br>
              <a:rPr lang="ru-RU" sz="1600" dirty="0" smtClean="0">
                <a:solidFill>
                  <a:srgbClr val="002060"/>
                </a:solidFill>
              </a:rPr>
            </a:br>
            <a:r>
              <a:rPr lang="ru-RU" sz="1600" dirty="0" smtClean="0">
                <a:solidFill>
                  <a:srgbClr val="002060"/>
                </a:solidFill>
              </a:rPr>
              <a:t>Вы теперь трудиться.</a:t>
            </a:r>
            <a:br>
              <a:rPr lang="ru-RU" sz="1600" dirty="0" smtClean="0">
                <a:solidFill>
                  <a:srgbClr val="002060"/>
                </a:solidFill>
              </a:rPr>
            </a:br>
            <a:r>
              <a:rPr lang="ru-RU" sz="1600" dirty="0" smtClean="0">
                <a:solidFill>
                  <a:srgbClr val="002060"/>
                </a:solidFill>
              </a:rPr>
              <a:t>Мы тебе желаем</a:t>
            </a:r>
            <a:br>
              <a:rPr lang="ru-RU" sz="1600" dirty="0" smtClean="0">
                <a:solidFill>
                  <a:srgbClr val="002060"/>
                </a:solidFill>
              </a:rPr>
            </a:br>
            <a:r>
              <a:rPr lang="ru-RU" sz="1600" dirty="0" smtClean="0">
                <a:solidFill>
                  <a:srgbClr val="002060"/>
                </a:solidFill>
              </a:rPr>
              <a:t>Хорошо учиться!</a:t>
            </a:r>
          </a:p>
          <a:p>
            <a:r>
              <a:rPr lang="ru-RU" sz="1600" dirty="0" smtClean="0">
                <a:solidFill>
                  <a:srgbClr val="002060"/>
                </a:solidFill>
              </a:rPr>
              <a:t>Маме очень дорог</a:t>
            </a:r>
            <a:br>
              <a:rPr lang="ru-RU" sz="1600" dirty="0" smtClean="0">
                <a:solidFill>
                  <a:srgbClr val="002060"/>
                </a:solidFill>
              </a:rPr>
            </a:br>
            <a:r>
              <a:rPr lang="ru-RU" sz="1600" dirty="0" smtClean="0">
                <a:solidFill>
                  <a:srgbClr val="002060"/>
                </a:solidFill>
              </a:rPr>
              <a:t>Каждый твой шажочек,</a:t>
            </a:r>
            <a:br>
              <a:rPr lang="ru-RU" sz="1600" dirty="0" smtClean="0">
                <a:solidFill>
                  <a:srgbClr val="002060"/>
                </a:solidFill>
              </a:rPr>
            </a:br>
            <a:r>
              <a:rPr lang="ru-RU" sz="1600" dirty="0" smtClean="0">
                <a:solidFill>
                  <a:srgbClr val="002060"/>
                </a:solidFill>
              </a:rPr>
              <a:t>Приноси пятерок</a:t>
            </a:r>
            <a:br>
              <a:rPr lang="ru-RU" sz="1600" dirty="0" smtClean="0">
                <a:solidFill>
                  <a:srgbClr val="002060"/>
                </a:solidFill>
              </a:rPr>
            </a:br>
            <a:r>
              <a:rPr lang="ru-RU" sz="1600" dirty="0" smtClean="0">
                <a:solidFill>
                  <a:srgbClr val="002060"/>
                </a:solidFill>
              </a:rPr>
              <a:t>Больше ей, дружочек!</a:t>
            </a:r>
            <a:endParaRPr lang="ru-RU" sz="1600" dirty="0">
              <a:solidFill>
                <a:srgbClr val="002060"/>
              </a:solidFill>
            </a:endParaRPr>
          </a:p>
        </p:txBody>
      </p:sp>
      <p:pic>
        <p:nvPicPr>
          <p:cNvPr id="2050" name="Picture 2" descr="C:\Users\1\Downloads\1696326624578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269" r="25911"/>
          <a:stretch/>
        </p:blipFill>
        <p:spPr bwMode="auto">
          <a:xfrm>
            <a:off x="2987824" y="3521473"/>
            <a:ext cx="2952000" cy="31119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1\Downloads\1696326624545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676" r="18378"/>
          <a:stretch/>
        </p:blipFill>
        <p:spPr bwMode="auto">
          <a:xfrm>
            <a:off x="4463824" y="1137487"/>
            <a:ext cx="4284000" cy="30008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 advClick="0" advTm="5000">
    <p:pull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        ПОБЕДЫ В ОЛИМПИАДАХ И      	</a:t>
            </a:r>
            <a:r>
              <a:rPr lang="ru-RU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конкурсах</a:t>
            </a:r>
            <a:endParaRPr lang="ru-RU" sz="32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endParaRPr>
          </a:p>
        </p:txBody>
      </p:sp>
      <p:pic>
        <p:nvPicPr>
          <p:cNvPr id="3074" name="Picture 2" descr="C:\Users\1\Desktop\Бубенщикова В.С\грамоты набор 2021\Буб Иван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844824"/>
            <a:ext cx="2614149" cy="370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1\Downloads\1696327857102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748" b="13874"/>
          <a:stretch/>
        </p:blipFill>
        <p:spPr bwMode="auto">
          <a:xfrm rot="5400000">
            <a:off x="2478240" y="2348824"/>
            <a:ext cx="4007200" cy="27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C:\Users\1\Downloads\1696327857081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26" t="17838" r="2920" b="18756"/>
          <a:stretch/>
        </p:blipFill>
        <p:spPr bwMode="auto">
          <a:xfrm rot="5400000">
            <a:off x="5366982" y="2129962"/>
            <a:ext cx="3960000" cy="26696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 advClick="0" advTm="3000">
    <p:pull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79712" y="260648"/>
            <a:ext cx="7056784" cy="1143000"/>
          </a:xfrm>
        </p:spPr>
        <p:txBody>
          <a:bodyPr/>
          <a:lstStyle/>
          <a:p>
            <a:r>
              <a:rPr lang="ru-RU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ПОБЕДЫ В ОЛИМПИАДАХ И </a:t>
            </a:r>
            <a:r>
              <a:rPr lang="ru-RU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/>
            </a:r>
            <a:br>
              <a:rPr lang="ru-RU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</a:br>
            <a:r>
              <a:rPr lang="ru-RU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конкурсах     </a:t>
            </a:r>
            <a:endParaRPr lang="ru-RU" sz="32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endParaRPr>
          </a:p>
        </p:txBody>
      </p:sp>
      <p:pic>
        <p:nvPicPr>
          <p:cNvPr id="4098" name="Picture 2" descr="C:\Users\1\Downloads\1696327857094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150" r="1704" b="13513"/>
          <a:stretch/>
        </p:blipFill>
        <p:spPr bwMode="auto">
          <a:xfrm rot="5400000">
            <a:off x="-163488" y="2430416"/>
            <a:ext cx="4464000" cy="3148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1\Downloads\1696327857088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51" t="19243" r="11124" b="15121"/>
          <a:stretch/>
        </p:blipFill>
        <p:spPr bwMode="auto">
          <a:xfrm rot="5400000">
            <a:off x="3352947" y="2374463"/>
            <a:ext cx="4258651" cy="32607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 advClick="0" advTm="3000">
    <p:dissolv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31640" y="274638"/>
            <a:ext cx="7355160" cy="1143000"/>
          </a:xfrm>
        </p:spPr>
        <p:txBody>
          <a:bodyPr/>
          <a:lstStyle/>
          <a:p>
            <a:r>
              <a:rPr lang="ru-RU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«УЧАСТИЕ В ШКОЛЬНЫХ ПРАЗДНИКАХ»</a:t>
            </a:r>
            <a:endParaRPr lang="ru-RU" sz="32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endParaRPr>
          </a:p>
        </p:txBody>
      </p:sp>
      <p:pic>
        <p:nvPicPr>
          <p:cNvPr id="5122" name="Picture 2" descr="C:\Users\1\Desktop\Бубенщикова В.С\фото набор 2021\IMG_20211019_125451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378" r="17703"/>
          <a:stretch/>
        </p:blipFill>
        <p:spPr bwMode="auto">
          <a:xfrm>
            <a:off x="323528" y="1700808"/>
            <a:ext cx="3920848" cy="262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C:\Users\1\Desktop\Бубенщикова В.С\фото набор 2021\IMG_20211019_130023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1" r="10675"/>
          <a:stretch/>
        </p:blipFill>
        <p:spPr bwMode="auto">
          <a:xfrm>
            <a:off x="4427985" y="1646153"/>
            <a:ext cx="3974675" cy="262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C:\Users\1\Desktop\Бубенщикова В.С\фото набор 2021\IMG_20211022_112134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16" r="10135"/>
          <a:stretch/>
        </p:blipFill>
        <p:spPr bwMode="auto">
          <a:xfrm>
            <a:off x="2283952" y="3861048"/>
            <a:ext cx="4392000" cy="24254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 advClick="0" advTm="3000">
    <p:wip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411760" y="404664"/>
            <a:ext cx="640871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«УЧАСТИЕ В ШКОЛЬНЫХ ПРАЗДНИКАХ»</a:t>
            </a:r>
            <a:endParaRPr lang="ru-RU" sz="3200" dirty="0"/>
          </a:p>
        </p:txBody>
      </p:sp>
      <p:pic>
        <p:nvPicPr>
          <p:cNvPr id="6146" name="Picture 2" descr="C:\Users\1\Desktop\Бубенщикова В.С\фото набор 2021\IMG_20211130_121504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081" t="822" r="12703" b="-822"/>
          <a:stretch/>
        </p:blipFill>
        <p:spPr bwMode="auto">
          <a:xfrm>
            <a:off x="496992" y="2991934"/>
            <a:ext cx="3829535" cy="248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 descr="C:\Users\1\Desktop\Бубенщикова В.С\фото набор 2021\IMG_20211224_110505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03" r="16081"/>
          <a:stretch/>
        </p:blipFill>
        <p:spPr bwMode="auto">
          <a:xfrm>
            <a:off x="4494129" y="1749934"/>
            <a:ext cx="4367278" cy="248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 advClick="0" advTm="3000">
    <p:pull dir="d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ayOfKnowledg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DayOfKnowledge</Template>
  <TotalTime>843</TotalTime>
  <Words>253</Words>
  <Application>Microsoft Office PowerPoint</Application>
  <PresentationFormat>Экран (4:3)</PresentationFormat>
  <Paragraphs>54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DayOfKnowledge</vt:lpstr>
      <vt:lpstr>    ПОРТФОЛИО</vt:lpstr>
      <vt:lpstr>     «СОДЕРЖАНИЕ»</vt:lpstr>
      <vt:lpstr>   «МОЁ ИМЯ» </vt:lpstr>
      <vt:lpstr>     «МОЙ ПУТЬ К УСПЕХУ»</vt:lpstr>
      <vt:lpstr>МОИ ДРУЗЬЯ И ОДНОКЛАССНИКИ</vt:lpstr>
      <vt:lpstr>        ПОБЕДЫ В ОЛИМПИАДАХ И       конкурсах</vt:lpstr>
      <vt:lpstr>ПОБЕДЫ В ОЛИМПИАДАХ И  конкурсах     </vt:lpstr>
      <vt:lpstr>«УЧАСТИЕ В ШКОЛЬНЫХ ПРАЗДНИКАХ»</vt:lpstr>
      <vt:lpstr>Презентация PowerPoint</vt:lpstr>
      <vt:lpstr>   «ПОЖЕЛАНИЯ»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ПОРТФОЛИО</dc:title>
  <dc:creator>1</dc:creator>
  <cp:lastModifiedBy>1</cp:lastModifiedBy>
  <cp:revision>93</cp:revision>
  <dcterms:created xsi:type="dcterms:W3CDTF">2013-03-19T13:52:16Z</dcterms:created>
  <dcterms:modified xsi:type="dcterms:W3CDTF">2023-10-03T10:49:53Z</dcterms:modified>
</cp:coreProperties>
</file>