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59" r:id="rId5"/>
    <p:sldId id="278" r:id="rId6"/>
    <p:sldId id="273" r:id="rId7"/>
    <p:sldId id="277" r:id="rId8"/>
    <p:sldId id="265" r:id="rId9"/>
    <p:sldId id="272" r:id="rId10"/>
    <p:sldId id="26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DD9FF"/>
    <a:srgbClr val="0F6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38" autoAdjust="0"/>
  </p:normalViewPr>
  <p:slideViewPr>
    <p:cSldViewPr>
      <p:cViewPr>
        <p:scale>
          <a:sx n="77" d="100"/>
          <a:sy n="77" d="100"/>
        </p:scale>
        <p:origin x="-11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resentations\Shablons\DayOfKnowledge\DayOfKnowledgeMai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00438"/>
            <a:ext cx="421484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00636"/>
            <a:ext cx="4143404" cy="714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9D47-AAA4-418F-B801-2188D0A64AB6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E142-12FA-44BF-A5EF-DC85632FB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DFD4-1011-4F03-BE1A-F7F79BBF6018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9860-5F7C-43D5-B5D0-14C008F50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39D85-C856-4BE2-A647-2D6B01503657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ED029-6823-460D-B6A4-CE90597FB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FB16-32BE-4BED-A6C8-C21D04308B5C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3B93-EDA1-47BA-8C76-23DD19A80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D1644-11CC-42B5-9446-ED41D471CA6D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1D1D-37DA-45BC-92D5-EE622140D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28FA-DF46-4552-B191-38A83B46AECC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E366-7629-4DBE-BBBF-3290F79CE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11E8-872A-459E-9809-52A999A153B9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97F0-BDE2-416A-8624-E939F2A7E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7DD8B-53C4-4F30-ACF7-945F9E83B47E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BE4A-1FC3-4E53-B0B2-F2BABAB3B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0C54-5971-441F-A923-198EC4083B30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6E92-5FBE-4C14-9E33-CDA282926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CEFB-FC91-4B5D-B39C-0D70898E7A9A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6065-6CA7-4EA3-A77F-DE3D49F28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E5FA-EC77-4C1F-A765-220EF7DAAF75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D633-3D14-4457-97BF-CE76E9421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Shablons\DayOfKnowledge\DayOfKnowledgeSlaid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635065-78FB-4FE0-B00E-72E25F3DED56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FC8DD8-1B48-4448-B301-6229B068F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pull/>
    <p:sndAc>
      <p:stSnd>
        <p:snd r:embed="rId13" name="click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g-fotki.yandex.ru/get/5311/101113133.0/0_11cf0c_d1b42bab_X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ПОРТФОЛИО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3968" y="1700808"/>
            <a:ext cx="4536504" cy="442535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Ученика3 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класса</a:t>
            </a:r>
          </a:p>
          <a:p>
            <a:pPr algn="ctr" eaLnBrk="1" hangingPunct="1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МАОУ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Чернокоровской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СОШ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1" hangingPunct="1">
              <a:buNone/>
            </a:pP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1" hangingPunct="1">
              <a:buNone/>
            </a:pP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Бубенщикова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Ивана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805264"/>
            <a:ext cx="72728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Всегда — учиться, все — знать! Чем больше узнаешь, тем сильнее станешь.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                                                    Максим Горький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7170" name="Picture 2" descr="C:\Users\1\Downloads\IMG-20231003-WA0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9" r="21171" b="12433"/>
          <a:stretch/>
        </p:blipFill>
        <p:spPr bwMode="auto">
          <a:xfrm>
            <a:off x="1937185" y="1412776"/>
            <a:ext cx="1749066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«ПОЖЕЛАНИЯ»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7584" y="1412776"/>
            <a:ext cx="8064896" cy="4425355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Желаю дружно к знаниям идти,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Стремиться только к лучшему, расти!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Разносторонне развиваться, увлекаться,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Поменьше ошибаться, наслаждаться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Тем, что вы сейчас – ученики,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Ведь годы школьные прекрасны и чисты!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27168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«СОДЕРЖАНИЕ»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332037"/>
            <a:ext cx="4038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Моё имя.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Мой путь к успеху.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Мои друзья и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одноклассники</a:t>
            </a: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Мои победы в олимпиадах и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конкурсах</a:t>
            </a: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Пожелание ученикам.</a:t>
            </a:r>
          </a:p>
          <a:p>
            <a:pPr marL="514350" indent="-514350">
              <a:buAutoNum type="arabicPeriod"/>
            </a:pPr>
            <a:endParaRPr lang="ru-RU" sz="2000" dirty="0" smtClean="0"/>
          </a:p>
          <a:p>
            <a:pPr marL="514350" indent="-514350">
              <a:buAutoNum type="arabicPeriod"/>
            </a:pPr>
            <a:endParaRPr lang="ru-RU" sz="2000" dirty="0" smtClean="0"/>
          </a:p>
          <a:p>
            <a:pPr marL="514350" indent="-514350">
              <a:buAutoNum type="arabicPeriod"/>
            </a:pPr>
            <a:endParaRPr lang="ru-RU" sz="2000" dirty="0" smtClean="0"/>
          </a:p>
          <a:p>
            <a:pPr marL="514350" indent="-514350">
              <a:buAutoNum type="arabicPeriod"/>
            </a:pPr>
            <a:endParaRPr lang="ru-RU" sz="2000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8194" name="Picture 2" descr="C:\Users\1\Downloads\IMG-20231003-WA00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1" b="9549"/>
          <a:stretch/>
        </p:blipFill>
        <p:spPr bwMode="auto">
          <a:xfrm>
            <a:off x="4571999" y="1628800"/>
            <a:ext cx="3501537" cy="40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«МОЁ ИМЯ»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1068"/>
            <a:ext cx="3970784" cy="1224135"/>
          </a:xfrm>
        </p:spPr>
        <p:txBody>
          <a:bodyPr/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зовут </a:t>
            </a:r>
            <a:r>
              <a:rPr lang="ru-RU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Бубенщиков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Иван</a:t>
            </a:r>
            <a:endParaRPr lang="ru-RU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и происхождение имени </a:t>
            </a:r>
          </a:p>
          <a:p>
            <a:pPr algn="just"/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</a:t>
            </a:r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b="0" dirty="0" smtClean="0">
                <a:solidFill>
                  <a:srgbClr val="333333"/>
                </a:solidFill>
                <a:latin typeface="YS Text"/>
              </a:rPr>
              <a:t>Имя </a:t>
            </a:r>
            <a:r>
              <a:rPr lang="ru-RU" sz="1600" b="0" dirty="0">
                <a:solidFill>
                  <a:srgbClr val="333333"/>
                </a:solidFill>
                <a:latin typeface="YS Text"/>
              </a:rPr>
              <a:t>Иван произошло от древнееврейского Йохана. Смысл имени в переводе - «Яхве (Бог) милостив». Еще одно значение имени Иван - «Божье вознаграждение». </a:t>
            </a:r>
            <a:r>
              <a:rPr lang="ru-RU" sz="1600" b="0" dirty="0" err="1">
                <a:solidFill>
                  <a:srgbClr val="333333"/>
                </a:solidFill>
                <a:latin typeface="YS Text"/>
              </a:rPr>
              <a:t>Иванна</a:t>
            </a:r>
            <a:r>
              <a:rPr lang="ru-RU" sz="1600" b="0" dirty="0">
                <a:solidFill>
                  <a:srgbClr val="333333"/>
                </a:solidFill>
                <a:latin typeface="YS Text"/>
              </a:rPr>
              <a:t> - женская форма имени Иван. Название города Иваново связано с именем Иван. Ваня - одно из самых популярных современных имен, его адаптировали под звучание своего языка многие народы мира.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1\Downloads\IMG-20231003-WA00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t="16914" r="5464" b="10980"/>
          <a:stretch/>
        </p:blipFill>
        <p:spPr bwMode="auto">
          <a:xfrm>
            <a:off x="5652120" y="1484784"/>
            <a:ext cx="2304000" cy="45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«МОЙ ПУТЬ К УСПЕХУ»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532859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ЦЕЛЬ: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FF"/>
                </a:solidFill>
              </a:rPr>
              <a:t>-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закончить школу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-получить высшее образование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-полностью реализовать свои возможности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ЗАДАЧИ: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-ответственно выполнять все домашние задания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-активно работать на уроках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-заниматься самообразованием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-участвовать в спортивных соревнованиях,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олимпиадах и конкурсах</a:t>
            </a:r>
          </a:p>
          <a:p>
            <a:pPr>
              <a:buNone/>
            </a:pPr>
            <a:endParaRPr lang="ru-RU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Картинка 353 из 9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5" y="1772816"/>
            <a:ext cx="3362414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71600" y="3068960"/>
            <a:ext cx="2520279" cy="1384995"/>
          </a:xfrm>
          <a:prstGeom prst="rect">
            <a:avLst/>
          </a:prstGeom>
          <a:solidFill>
            <a:srgbClr val="6DD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МОИ ЦЕЛИ и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ЗАДАЧИ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387424"/>
            <a:ext cx="7236296" cy="18630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МОИ ДРУЗЬЯ И ОДНОКЛАССНИКИ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060848"/>
            <a:ext cx="36724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В первый день осенний,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Радостный, веселый,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 бодрым настроеньем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Прибежишь ты в школу.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Встретишь после лета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Там друзей вихрастых,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у всех в букетах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Праздничные астры.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Будете до мая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Вы теперь трудиться.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Мы тебе желаем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Хорошо учиться!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Маме очень дорог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Каждый твой шажочек,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Приноси пятерок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Больше ей, дружочек!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1\Downloads\1696326624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9" r="25911"/>
          <a:stretch/>
        </p:blipFill>
        <p:spPr bwMode="auto">
          <a:xfrm>
            <a:off x="2987824" y="3521473"/>
            <a:ext cx="2952000" cy="31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16963266245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r="18378"/>
          <a:stretch/>
        </p:blipFill>
        <p:spPr bwMode="auto">
          <a:xfrm>
            <a:off x="4463824" y="1137487"/>
            <a:ext cx="4284000" cy="300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ПОБЕДЫ В ОЛИМПИАДАХ И      	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конкурсах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 descr="C:\Users\1\Desktop\Бубенщикова В.С\грамоты набор 2021\Буб Ив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614149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16963278571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8" b="13874"/>
          <a:stretch/>
        </p:blipFill>
        <p:spPr bwMode="auto">
          <a:xfrm rot="5400000">
            <a:off x="2478240" y="2348824"/>
            <a:ext cx="40072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16963278570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t="17838" r="2920" b="18756"/>
          <a:stretch/>
        </p:blipFill>
        <p:spPr bwMode="auto">
          <a:xfrm rot="5400000">
            <a:off x="5366982" y="2129962"/>
            <a:ext cx="3960000" cy="26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7056784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ПОБЕДЫ В ОЛИМПИАДАХ И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конкурсах    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C:\Users\1\Downloads\16963278570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0" r="1704" b="13513"/>
          <a:stretch/>
        </p:blipFill>
        <p:spPr bwMode="auto">
          <a:xfrm rot="5400000">
            <a:off x="-163488" y="2430416"/>
            <a:ext cx="4464000" cy="31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wnloads\16963278570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19243" r="11124" b="15121"/>
          <a:stretch/>
        </p:blipFill>
        <p:spPr bwMode="auto">
          <a:xfrm rot="5400000">
            <a:off x="3352947" y="2374463"/>
            <a:ext cx="4258651" cy="32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«УЧАСТИЕ В ШКОЛЬНЫХ ПРАЗДНИКАХ»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2" name="Picture 2" descr="C:\Users\1\Desktop\Бубенщикова В.С\фото набор 2021\IMG_20211019_1254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7703"/>
          <a:stretch/>
        </p:blipFill>
        <p:spPr bwMode="auto">
          <a:xfrm>
            <a:off x="323528" y="1700808"/>
            <a:ext cx="3920848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Бубенщикова В.С\фото набор 2021\IMG_20211019_1300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1" r="10675"/>
          <a:stretch/>
        </p:blipFill>
        <p:spPr bwMode="auto">
          <a:xfrm>
            <a:off x="4427985" y="1646153"/>
            <a:ext cx="3974675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Бубенщикова В.С\фото набор 2021\IMG_20211022_1121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r="10135"/>
          <a:stretch/>
        </p:blipFill>
        <p:spPr bwMode="auto">
          <a:xfrm>
            <a:off x="2283952" y="3861048"/>
            <a:ext cx="4392000" cy="24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404664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«УЧАСТИЕ В ШКОЛЬНЫХ ПРАЗДНИКАХ»</a:t>
            </a:r>
            <a:endParaRPr lang="ru-RU" sz="3200" dirty="0"/>
          </a:p>
        </p:txBody>
      </p:sp>
      <p:pic>
        <p:nvPicPr>
          <p:cNvPr id="6146" name="Picture 2" descr="C:\Users\1\Desktop\Бубенщикова В.С\фото набор 2021\IMG_20211130_1215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t="822" r="12703" b="-822"/>
          <a:stretch/>
        </p:blipFill>
        <p:spPr bwMode="auto">
          <a:xfrm>
            <a:off x="496992" y="2991934"/>
            <a:ext cx="3829535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Бубенщикова В.С\фото набор 2021\IMG_20211224_1105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r="16081"/>
          <a:stretch/>
        </p:blipFill>
        <p:spPr bwMode="auto">
          <a:xfrm>
            <a:off x="4494129" y="1749934"/>
            <a:ext cx="4367278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yOfKnowledg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DayOfKnowledge</Template>
  <TotalTime>843</TotalTime>
  <Words>253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DayOfKnowledge</vt:lpstr>
      <vt:lpstr>    ПОРТФОЛИО</vt:lpstr>
      <vt:lpstr>     «СОДЕРЖАНИЕ»</vt:lpstr>
      <vt:lpstr>   «МОЁ ИМЯ» </vt:lpstr>
      <vt:lpstr>     «МОЙ ПУТЬ К УСПЕХУ»</vt:lpstr>
      <vt:lpstr>МОИ ДРУЗЬЯ И ОДНОКЛАССНИКИ</vt:lpstr>
      <vt:lpstr>        ПОБЕДЫ В ОЛИМПИАДАХ И       конкурсах</vt:lpstr>
      <vt:lpstr>ПОБЕДЫ В ОЛИМПИАДАХ И  конкурсах     </vt:lpstr>
      <vt:lpstr>«УЧАСТИЕ В ШКОЛЬНЫХ ПРАЗДНИКАХ»</vt:lpstr>
      <vt:lpstr>Презентация PowerPoint</vt:lpstr>
      <vt:lpstr>   «ПОЖЕЛАНИЯ»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1</dc:creator>
  <cp:lastModifiedBy>1</cp:lastModifiedBy>
  <cp:revision>93</cp:revision>
  <dcterms:created xsi:type="dcterms:W3CDTF">2013-03-19T13:52:16Z</dcterms:created>
  <dcterms:modified xsi:type="dcterms:W3CDTF">2023-10-03T10:49:53Z</dcterms:modified>
</cp:coreProperties>
</file>